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1" r:id="rId5"/>
    <p:sldId id="259" r:id="rId6"/>
    <p:sldId id="263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3BB5-C72E-4283-938F-D75673BAB2ED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77A5-8089-4339-A1EA-9434D5F49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85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3BB5-C72E-4283-938F-D75673BAB2ED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77A5-8089-4339-A1EA-9434D5F49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7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3BB5-C72E-4283-938F-D75673BAB2ED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77A5-8089-4339-A1EA-9434D5F49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18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3BB5-C72E-4283-938F-D75673BAB2ED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77A5-8089-4339-A1EA-9434D5F49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82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3BB5-C72E-4283-938F-D75673BAB2ED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77A5-8089-4339-A1EA-9434D5F49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198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3BB5-C72E-4283-938F-D75673BAB2ED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77A5-8089-4339-A1EA-9434D5F49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17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3BB5-C72E-4283-938F-D75673BAB2ED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77A5-8089-4339-A1EA-9434D5F49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15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3BB5-C72E-4283-938F-D75673BAB2ED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77A5-8089-4339-A1EA-9434D5F49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7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3BB5-C72E-4283-938F-D75673BAB2ED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77A5-8089-4339-A1EA-9434D5F49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30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3BB5-C72E-4283-938F-D75673BAB2ED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77A5-8089-4339-A1EA-9434D5F49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60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3BB5-C72E-4283-938F-D75673BAB2ED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377A5-8089-4339-A1EA-9434D5F49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94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33BB5-C72E-4283-938F-D75673BAB2ED}" type="datetimeFigureOut">
              <a:rPr lang="en-GB" smtClean="0"/>
              <a:t>27/01/2023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377A5-8089-4339-A1EA-9434D5F498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68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beta.openai.com/exampl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astos.com/ai-text-generators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lici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naissancerachel.com/best-ai-writing-tool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Using an AI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writing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Henrik Galligani Ræder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380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Using an AI </a:t>
            </a:r>
            <a:r>
              <a:rPr lang="nb-NO" dirty="0" err="1" smtClean="0"/>
              <a:t>when</a:t>
            </a:r>
            <a:r>
              <a:rPr lang="nb-NO" dirty="0" smtClean="0"/>
              <a:t> </a:t>
            </a:r>
            <a:r>
              <a:rPr lang="nb-NO" dirty="0" err="1" smtClean="0"/>
              <a:t>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 pros</a:t>
            </a:r>
          </a:p>
          <a:p>
            <a:r>
              <a:rPr lang="nb-NO" dirty="0" smtClean="0"/>
              <a:t>Save time</a:t>
            </a:r>
            <a:endParaRPr lang="en-GB" dirty="0" smtClean="0"/>
          </a:p>
          <a:p>
            <a:r>
              <a:rPr lang="en-GB" dirty="0" smtClean="0"/>
              <a:t>Overcome </a:t>
            </a:r>
            <a:r>
              <a:rPr lang="en-GB" dirty="0"/>
              <a:t>writer's </a:t>
            </a:r>
            <a:r>
              <a:rPr lang="en-GB" dirty="0" smtClean="0"/>
              <a:t>block</a:t>
            </a:r>
          </a:p>
          <a:p>
            <a:r>
              <a:rPr lang="en-US" dirty="0" smtClean="0"/>
              <a:t>Understands myriad of languages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Some cons</a:t>
            </a:r>
          </a:p>
          <a:p>
            <a:r>
              <a:rPr lang="en-US" dirty="0" smtClean="0"/>
              <a:t>Black box</a:t>
            </a:r>
          </a:p>
          <a:p>
            <a:pPr lvl="1"/>
            <a:r>
              <a:rPr lang="en-US" dirty="0" smtClean="0"/>
              <a:t>Quality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ias</a:t>
            </a:r>
          </a:p>
          <a:p>
            <a:pPr lvl="1"/>
            <a:r>
              <a:rPr lang="en-US" dirty="0" smtClean="0"/>
              <a:t>Plagiarism</a:t>
            </a:r>
          </a:p>
          <a:p>
            <a:r>
              <a:rPr lang="en-US" dirty="0" smtClean="0"/>
              <a:t>Downtime</a:t>
            </a:r>
          </a:p>
          <a:p>
            <a:r>
              <a:rPr lang="en-US" dirty="0" smtClean="0"/>
              <a:t>Nuance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780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an AI when writing: Two warnings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470485"/>
            <a:ext cx="10591800" cy="2035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The AI writes </a:t>
            </a:r>
            <a:r>
              <a:rPr lang="en-GB" dirty="0"/>
              <a:t>convincingly when it’s </a:t>
            </a:r>
            <a:r>
              <a:rPr lang="en-GB" dirty="0" smtClean="0"/>
              <a:t>wrong</a:t>
            </a:r>
          </a:p>
          <a:p>
            <a:endParaRPr lang="en-GB" dirty="0" smtClean="0"/>
          </a:p>
          <a:p>
            <a:r>
              <a:rPr lang="en-US" dirty="0" smtClean="0"/>
              <a:t>Writing is an effective form of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0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7431506" y="4114800"/>
            <a:ext cx="2117552" cy="123524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82313" y="2871539"/>
            <a:ext cx="4050634" cy="25346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Using an AI for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Traditional feedback process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AI </a:t>
            </a:r>
            <a:r>
              <a:rPr lang="nb-NO" dirty="0" err="1" smtClean="0"/>
              <a:t>improved</a:t>
            </a:r>
            <a:r>
              <a:rPr lang="nb-NO" dirty="0" smtClean="0"/>
              <a:t> feedback </a:t>
            </a:r>
            <a:r>
              <a:rPr lang="nb-NO" dirty="0" err="1" smtClean="0"/>
              <a:t>process</a:t>
            </a:r>
            <a:r>
              <a:rPr lang="nb-NO" dirty="0" smtClean="0"/>
              <a:t> 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1836821" y="2510590"/>
            <a:ext cx="214162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Supervisor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1836820" y="4852738"/>
            <a:ext cx="214162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PhD</a:t>
            </a:r>
            <a:r>
              <a:rPr lang="nb-NO" dirty="0" smtClean="0"/>
              <a:t> </a:t>
            </a:r>
            <a:r>
              <a:rPr lang="nb-NO" dirty="0" err="1" smtClean="0"/>
              <a:t>candidate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1668379" y="4668253"/>
            <a:ext cx="168441" cy="52939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427747" y="5197643"/>
            <a:ext cx="409074" cy="1844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966406" y="2871539"/>
            <a:ext cx="453194" cy="17721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3966407" y="3048753"/>
            <a:ext cx="284750" cy="51117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464965" y="2791329"/>
            <a:ext cx="4050634" cy="253465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7419473" y="2430380"/>
            <a:ext cx="214162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Supervisor</a:t>
            </a:r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7419472" y="4772528"/>
            <a:ext cx="214162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 smtClean="0"/>
              <a:t>PhD</a:t>
            </a:r>
            <a:r>
              <a:rPr lang="nb-NO" dirty="0" smtClean="0"/>
              <a:t> </a:t>
            </a:r>
            <a:r>
              <a:rPr lang="nb-NO" dirty="0" err="1" smtClean="0"/>
              <a:t>candidate</a:t>
            </a:r>
            <a:endParaRPr lang="en-GB" dirty="0"/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7194884" y="4772528"/>
            <a:ext cx="224589" cy="34490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066547" y="5117434"/>
            <a:ext cx="352926" cy="802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549058" y="2968543"/>
            <a:ext cx="43715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9549059" y="2968543"/>
            <a:ext cx="228604" cy="3762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8033082" y="3765886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AI</a:t>
            </a:r>
            <a:endParaRPr lang="en-GB" dirty="0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8947481" y="4114800"/>
            <a:ext cx="364961" cy="4370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8947482" y="4158502"/>
            <a:ext cx="204539" cy="3413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539786" y="4678281"/>
            <a:ext cx="48127" cy="3148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267074" y="4852738"/>
            <a:ext cx="272713" cy="1403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90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an AI for checking grammar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err="1" smtClean="0"/>
              <a:t>Pretrained</a:t>
            </a:r>
            <a:r>
              <a:rPr lang="nb-NO" dirty="0" smtClean="0"/>
              <a:t> </a:t>
            </a:r>
            <a:r>
              <a:rPr lang="nb-NO" dirty="0" err="1" smtClean="0"/>
              <a:t>models</a:t>
            </a:r>
            <a:r>
              <a:rPr lang="nb-NO" dirty="0" smtClean="0"/>
              <a:t> </a:t>
            </a:r>
            <a:r>
              <a:rPr lang="nb-NO" dirty="0" err="1" smtClean="0"/>
              <a:t>specialized</a:t>
            </a:r>
            <a:r>
              <a:rPr lang="nb-NO" dirty="0" smtClean="0"/>
              <a:t> in </a:t>
            </a:r>
            <a:r>
              <a:rPr lang="nb-NO" dirty="0" err="1" smtClean="0"/>
              <a:t>grammar</a:t>
            </a:r>
            <a:r>
              <a:rPr lang="nb-NO" dirty="0" smtClean="0"/>
              <a:t> </a:t>
            </a:r>
            <a:r>
              <a:rPr lang="nb-NO" dirty="0" err="1" smtClean="0"/>
              <a:t>check</a:t>
            </a:r>
            <a:endParaRPr lang="nb-NO" dirty="0" smtClean="0"/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https://beta.openai.com/examples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705" y="2465924"/>
            <a:ext cx="6208295" cy="43920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815137" y="3854951"/>
            <a:ext cx="282341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55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80" y="2317081"/>
            <a:ext cx="3781425" cy="4362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205" y="2317081"/>
            <a:ext cx="3894448" cy="4362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654" y="2317081"/>
            <a:ext cx="3147146" cy="436245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Using an AI for writing a text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38199" y="1690688"/>
            <a:ext cx="11010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Overall structure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smtClean="0"/>
              <a:t>Chapter/segment structure </a:t>
            </a:r>
            <a:r>
              <a:rPr lang="en-US" sz="2800" dirty="0" smtClean="0">
                <a:sym typeface="Wingdings" panose="05000000000000000000" pitchFamily="2" charset="2"/>
              </a:rPr>
              <a:t> Paragraphs of t</a:t>
            </a:r>
            <a:r>
              <a:rPr lang="en-US" sz="2800" dirty="0" smtClean="0"/>
              <a:t>ext </a:t>
            </a:r>
          </a:p>
        </p:txBody>
      </p:sp>
    </p:spTree>
    <p:extLst>
      <p:ext uri="{BB962C8B-B14F-4D97-AF65-F5344CB8AC3E}">
        <p14:creationId xmlns:p14="http://schemas.microsoft.com/office/powerpoint/2010/main" val="3069600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an AI for writing a text 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8582025" cy="4763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Some useful terms when using an AI for generating text</a:t>
            </a:r>
          </a:p>
          <a:p>
            <a:r>
              <a:rPr lang="en-US" dirty="0" smtClean="0"/>
              <a:t>Outline </a:t>
            </a:r>
          </a:p>
          <a:p>
            <a:r>
              <a:rPr lang="en-US" dirty="0" smtClean="0"/>
              <a:t>Continue</a:t>
            </a:r>
          </a:p>
          <a:p>
            <a:r>
              <a:rPr lang="en-US" dirty="0" smtClean="0"/>
              <a:t>Expand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NB! The documentation is worth reading!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76393" y="5388570"/>
            <a:ext cx="4315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Complete Guide to AI Text Generators for Creators (How They Work, Limitations, and How to Use Them): </a:t>
            </a:r>
          </a:p>
          <a:p>
            <a:r>
              <a:rPr lang="en-GB" dirty="0" smtClean="0">
                <a:hlinkClick r:id="rId2"/>
              </a:rPr>
              <a:t>https://castos.com/ai-text-generators/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055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Other</a:t>
            </a:r>
            <a:r>
              <a:rPr lang="nb-NO" dirty="0" smtClean="0"/>
              <a:t> AI </a:t>
            </a:r>
            <a:r>
              <a:rPr lang="nb-NO" dirty="0" err="1" smtClean="0"/>
              <a:t>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4200"/>
            <a:ext cx="402907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https://elicit.org/</a:t>
            </a:r>
            <a:r>
              <a:rPr lang="en-GB" dirty="0" smtClean="0"/>
              <a:t>				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6" y="2587986"/>
            <a:ext cx="5010150" cy="4270014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848349" y="981075"/>
            <a:ext cx="6467475" cy="5876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University Library can help with AI driven systematic literature search</a:t>
            </a:r>
          </a:p>
          <a:p>
            <a:pPr marL="0" indent="0">
              <a:buNone/>
            </a:pPr>
            <a:endParaRPr lang="nb-NO" sz="1400" dirty="0" smtClean="0"/>
          </a:p>
          <a:p>
            <a:pPr marL="0" indent="0">
              <a:buNone/>
            </a:pPr>
            <a:r>
              <a:rPr lang="nb-NO" dirty="0" err="1" smtClean="0"/>
              <a:t>ASReview</a:t>
            </a:r>
            <a:endParaRPr lang="nb-NO" dirty="0" smtClean="0"/>
          </a:p>
          <a:p>
            <a:pPr marL="0" indent="0">
              <a:buNone/>
            </a:pPr>
            <a:r>
              <a:rPr lang="nb-NO" sz="1800" dirty="0" smtClean="0"/>
              <a:t>O</a:t>
            </a:r>
            <a:r>
              <a:rPr lang="en-GB" sz="1800" dirty="0" smtClean="0"/>
              <a:t>pen source software for systematic reviewing</a:t>
            </a:r>
          </a:p>
          <a:p>
            <a:pPr marL="0" indent="0">
              <a:buNone/>
            </a:pPr>
            <a:endParaRPr lang="nb-NO" sz="1200" dirty="0" smtClean="0"/>
          </a:p>
          <a:p>
            <a:pPr marL="0" indent="0">
              <a:buNone/>
            </a:pPr>
            <a:r>
              <a:rPr lang="nb-NO" dirty="0" err="1" smtClean="0"/>
              <a:t>Zotero</a:t>
            </a:r>
            <a:endParaRPr lang="nb-NO" dirty="0" smtClean="0"/>
          </a:p>
          <a:p>
            <a:pPr marL="0" indent="0">
              <a:buNone/>
            </a:pPr>
            <a:r>
              <a:rPr lang="nb-NO" sz="1800" dirty="0" err="1" smtClean="0"/>
              <a:t>Plugins</a:t>
            </a:r>
            <a:r>
              <a:rPr lang="nb-NO" sz="1800" dirty="0" smtClean="0"/>
              <a:t> </a:t>
            </a:r>
            <a:r>
              <a:rPr lang="nb-NO" sz="1800" dirty="0" err="1" smtClean="0"/>
              <a:t>available</a:t>
            </a:r>
            <a:r>
              <a:rPr lang="nb-NO" sz="1800" dirty="0" smtClean="0"/>
              <a:t> for AI driven </a:t>
            </a:r>
            <a:r>
              <a:rPr lang="nb-NO" sz="1800" dirty="0" err="1" smtClean="0"/>
              <a:t>literature</a:t>
            </a:r>
            <a:r>
              <a:rPr lang="nb-NO" sz="1800" dirty="0" smtClean="0"/>
              <a:t> </a:t>
            </a:r>
            <a:r>
              <a:rPr lang="nb-NO" sz="1800" dirty="0" err="1" smtClean="0"/>
              <a:t>search</a:t>
            </a:r>
            <a:endParaRPr lang="nb-NO" sz="1800" dirty="0" smtClean="0"/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r>
              <a:rPr lang="nb-NO" dirty="0" err="1" smtClean="0"/>
              <a:t>Grammarly</a:t>
            </a:r>
            <a:endParaRPr lang="nb-NO" dirty="0" smtClean="0"/>
          </a:p>
          <a:p>
            <a:pPr marL="0" indent="0">
              <a:buNone/>
            </a:pPr>
            <a:r>
              <a:rPr lang="en-US" sz="1800" dirty="0" smtClean="0"/>
              <a:t>AI driven grammar check. Free and Premium versions available</a:t>
            </a:r>
          </a:p>
          <a:p>
            <a:pPr marL="0" indent="0">
              <a:buNone/>
            </a:pPr>
            <a:endParaRPr lang="nb-NO" sz="1800" dirty="0" smtClean="0"/>
          </a:p>
          <a:p>
            <a:pPr marL="0" indent="0">
              <a:buNone/>
            </a:pPr>
            <a:r>
              <a:rPr lang="nb-NO" sz="1800" dirty="0" err="1" smtClean="0"/>
              <a:t>Other</a:t>
            </a:r>
            <a:r>
              <a:rPr lang="nb-NO" sz="1800" dirty="0" smtClean="0"/>
              <a:t>:</a:t>
            </a:r>
          </a:p>
          <a:p>
            <a:pPr marL="0" indent="0">
              <a:buNone/>
            </a:pPr>
            <a:r>
              <a:rPr lang="en-GB" sz="1800" dirty="0" smtClean="0">
                <a:hlinkClick r:id="rId4"/>
              </a:rPr>
              <a:t>https://renaissancerachel.com/best-ai-writing-tools/</a:t>
            </a:r>
            <a:r>
              <a:rPr lang="en-GB" sz="1800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5277" y="1790700"/>
            <a:ext cx="5010150" cy="502919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875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4844</TotalTime>
  <Words>215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Using an AI when writing</vt:lpstr>
      <vt:lpstr>Using an AI when writing</vt:lpstr>
      <vt:lpstr>Using an AI when writing: Two warnings</vt:lpstr>
      <vt:lpstr>Using an AI for feedback</vt:lpstr>
      <vt:lpstr>Using an AI for checking grammar</vt:lpstr>
      <vt:lpstr>Using an AI for writing a text</vt:lpstr>
      <vt:lpstr>Using an AI for writing a text cont.</vt:lpstr>
      <vt:lpstr>Other AI resources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an AI when writing</dc:title>
  <dc:creator>Henrik Galligani Ræder</dc:creator>
  <cp:lastModifiedBy>Henrik Galligani Ræder</cp:lastModifiedBy>
  <cp:revision>12</cp:revision>
  <dcterms:created xsi:type="dcterms:W3CDTF">2023-01-16T11:07:13Z</dcterms:created>
  <dcterms:modified xsi:type="dcterms:W3CDTF">2023-01-27T07:20:36Z</dcterms:modified>
</cp:coreProperties>
</file>