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 id="2147483681" r:id="rId5"/>
    <p:sldMasterId id="2147483685" r:id="rId6"/>
  </p:sldMasterIdLst>
  <p:notesMasterIdLst>
    <p:notesMasterId r:id="rId24"/>
  </p:notesMasterIdLst>
  <p:sldIdLst>
    <p:sldId id="273" r:id="rId7"/>
    <p:sldId id="257" r:id="rId8"/>
    <p:sldId id="259" r:id="rId9"/>
    <p:sldId id="260" r:id="rId10"/>
    <p:sldId id="5119" r:id="rId11"/>
    <p:sldId id="261" r:id="rId12"/>
    <p:sldId id="262" r:id="rId13"/>
    <p:sldId id="274" r:id="rId14"/>
    <p:sldId id="5118" r:id="rId15"/>
    <p:sldId id="275" r:id="rId16"/>
    <p:sldId id="264" r:id="rId17"/>
    <p:sldId id="265" r:id="rId18"/>
    <p:sldId id="266" r:id="rId19"/>
    <p:sldId id="269" r:id="rId20"/>
    <p:sldId id="267" r:id="rId21"/>
    <p:sldId id="268" r:id="rId22"/>
    <p:sldId id="270" r:id="rId23"/>
  </p:sldIdLst>
  <p:sldSz cx="12192000" cy="6858000"/>
  <p:notesSz cx="6858000" cy="9144000"/>
  <p:embeddedFontLst>
    <p:embeddedFont>
      <p:font typeface="Avenir Next LT Pro Light" panose="020B0304020202020204" pitchFamily="34" charset="0"/>
      <p:regular r:id="rId25"/>
      <p:italic r:id="rId26"/>
    </p:embeddedFont>
    <p:embeddedFont>
      <p:font typeface="Calibri" panose="020F0502020204030204" pitchFamily="34" charset="0"/>
      <p:regular r:id="rId27"/>
      <p:bold r:id="rId28"/>
      <p:italic r:id="rId29"/>
      <p:boldItalic r:id="rId30"/>
    </p:embeddedFont>
    <p:embeddedFont>
      <p:font typeface="Calibri Light" panose="020F0302020204030204" pitchFamily="34" charset="0"/>
      <p:regular r:id="rId31"/>
      <p:italic r:id="rId32"/>
    </p:embeddedFont>
    <p:embeddedFont>
      <p:font typeface="Posterama" panose="020B0504020200020000" pitchFamily="34" charset="0"/>
      <p:regular r:id="rId33"/>
      <p:bold r:id="rId34"/>
      <p:italic r:id="rId35"/>
      <p:boldItalic r:id="rId36"/>
    </p:embeddedFont>
    <p:embeddedFont>
      <p:font typeface="Roboto" panose="02000000000000000000" pitchFamily="2" charset="0"/>
      <p:regular r:id="rId37"/>
      <p:bold r:id="rId38"/>
      <p:italic r:id="rId39"/>
      <p:boldItalic r:id="rId40"/>
    </p:embeddedFont>
    <p:embeddedFont>
      <p:font typeface="Roboto Black" panose="02000000000000000000" pitchFamily="2" charset="0"/>
      <p:bold r:id="rId41"/>
      <p:boldItalic r:id="rId42"/>
    </p:embeddedFont>
  </p:embeddedFontLst>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nda Sørfjord" initials="LS" lastIdx="2" clrIdx="0">
    <p:extLst>
      <p:ext uri="{19B8F6BF-5375-455C-9EA6-DF929625EA0E}">
        <p15:presenceInfo xmlns:p15="http://schemas.microsoft.com/office/powerpoint/2012/main" userId="S-1-5-21-1060284298-1532298954-725345543-2200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E5D8"/>
    <a:srgbClr val="E8C3B4"/>
    <a:srgbClr val="D0D0D0"/>
    <a:srgbClr val="CFCFCF"/>
    <a:srgbClr val="D2D2D2"/>
    <a:srgbClr val="CDCDCD"/>
    <a:srgbClr val="3030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360FB9-9725-4AAD-B7CA-63D1815C8864}" v="2" dt="2024-02-08T11:08:27.74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horzBarState="minimized">
    <p:restoredLeft sz="0" autoAdjust="0"/>
    <p:restoredTop sz="0" autoAdjust="0"/>
  </p:normalViewPr>
  <p:slideViewPr>
    <p:cSldViewPr snapToGrid="0" snapToObjects="1" showGuides="1">
      <p:cViewPr varScale="1">
        <p:scale>
          <a:sx n="27" d="100"/>
          <a:sy n="27" d="100"/>
        </p:scale>
        <p:origin x="4476" y="48"/>
      </p:cViewPr>
      <p:guideLst>
        <p:guide orient="horz" pos="2183"/>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15.xml"/><Relationship Id="rId34" Type="http://schemas.openxmlformats.org/officeDocument/2006/relationships/font" Target="fonts/font10.fntdata"/><Relationship Id="rId42" Type="http://schemas.openxmlformats.org/officeDocument/2006/relationships/font" Target="fonts/font18.fntdata"/><Relationship Id="rId47"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7.fntdata"/><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commentAuthors" Target="commentAuthors.xml"/><Relationship Id="rId48" Type="http://schemas.microsoft.com/office/2015/10/relationships/revisionInfo" Target="revisionInfo.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font" Target="fonts/font17.fntdata"/></Relationships>
</file>

<file path=ppt/diagrams/_rels/data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CF188F-FACC-4CA7-83EB-5C02F4FE1450}"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6DC9EBC3-7FC1-4DB0-8C3F-982CB4AC4685}">
      <dgm:prSet/>
      <dgm:spPr/>
      <dgm:t>
        <a:bodyPr/>
        <a:lstStyle/>
        <a:p>
          <a:pPr>
            <a:lnSpc>
              <a:spcPct val="100000"/>
            </a:lnSpc>
          </a:pPr>
          <a:r>
            <a:rPr lang="nb-NO" dirty="0"/>
            <a:t>Regelverk i utdanningene</a:t>
          </a:r>
        </a:p>
      </dgm:t>
    </dgm:pt>
    <dgm:pt modelId="{94DB8113-223E-46C2-80A7-D0BAF69B8A3F}" type="parTrans" cxnId="{EA6837B2-A26C-4831-BFD0-89B136778F39}">
      <dgm:prSet/>
      <dgm:spPr/>
      <dgm:t>
        <a:bodyPr/>
        <a:lstStyle/>
        <a:p>
          <a:endParaRPr lang="en-US"/>
        </a:p>
      </dgm:t>
    </dgm:pt>
    <dgm:pt modelId="{338F95F2-8E90-44A1-AABD-233C6A289F58}" type="sibTrans" cxnId="{EA6837B2-A26C-4831-BFD0-89B136778F39}">
      <dgm:prSet/>
      <dgm:spPr/>
      <dgm:t>
        <a:bodyPr/>
        <a:lstStyle/>
        <a:p>
          <a:endParaRPr lang="en-US"/>
        </a:p>
      </dgm:t>
    </dgm:pt>
    <dgm:pt modelId="{F5EA7D6E-61AA-45DE-902F-6C04A75F36A7}">
      <dgm:prSet/>
      <dgm:spPr/>
      <dgm:t>
        <a:bodyPr/>
        <a:lstStyle/>
        <a:p>
          <a:pPr>
            <a:lnSpc>
              <a:spcPct val="100000"/>
            </a:lnSpc>
          </a:pPr>
          <a:r>
            <a:rPr lang="nb-NO" dirty="0"/>
            <a:t>Stimulere til UH-miljø</a:t>
          </a:r>
          <a:endParaRPr lang="en-US" dirty="0"/>
        </a:p>
      </dgm:t>
    </dgm:pt>
    <dgm:pt modelId="{B8B4E7D1-9C3A-4A6E-9091-1C9FD66FB5FE}" type="parTrans" cxnId="{2E757341-4D92-4849-9290-A9FC86CB9181}">
      <dgm:prSet/>
      <dgm:spPr/>
      <dgm:t>
        <a:bodyPr/>
        <a:lstStyle/>
        <a:p>
          <a:endParaRPr lang="en-US"/>
        </a:p>
      </dgm:t>
    </dgm:pt>
    <dgm:pt modelId="{537BA1C0-4F73-4322-951A-269E3AA609A5}" type="sibTrans" cxnId="{2E757341-4D92-4849-9290-A9FC86CB9181}">
      <dgm:prSet/>
      <dgm:spPr/>
      <dgm:t>
        <a:bodyPr/>
        <a:lstStyle/>
        <a:p>
          <a:endParaRPr lang="en-US"/>
        </a:p>
      </dgm:t>
    </dgm:pt>
    <dgm:pt modelId="{95903F91-FA83-431E-9A2F-DB7C21FD7586}">
      <dgm:prSet/>
      <dgm:spPr/>
      <dgm:t>
        <a:bodyPr/>
        <a:lstStyle/>
        <a:p>
          <a:pPr>
            <a:lnSpc>
              <a:spcPct val="100000"/>
            </a:lnSpc>
          </a:pPr>
          <a:r>
            <a:rPr lang="nb-NO"/>
            <a:t>Nettverk og bruk av tilskudd</a:t>
          </a:r>
          <a:endParaRPr lang="en-US"/>
        </a:p>
      </dgm:t>
    </dgm:pt>
    <dgm:pt modelId="{1F8D13DB-F29A-47B6-A54A-3D707EBB6FF9}" type="parTrans" cxnId="{ECC2969B-D19B-405A-A2D1-78C0162360B9}">
      <dgm:prSet/>
      <dgm:spPr/>
      <dgm:t>
        <a:bodyPr/>
        <a:lstStyle/>
        <a:p>
          <a:endParaRPr lang="en-US"/>
        </a:p>
      </dgm:t>
    </dgm:pt>
    <dgm:pt modelId="{7003D2C4-1DE6-417E-AC27-0D32DC0C7499}" type="sibTrans" cxnId="{ECC2969B-D19B-405A-A2D1-78C0162360B9}">
      <dgm:prSet/>
      <dgm:spPr/>
      <dgm:t>
        <a:bodyPr/>
        <a:lstStyle/>
        <a:p>
          <a:endParaRPr lang="en-US"/>
        </a:p>
      </dgm:t>
    </dgm:pt>
    <dgm:pt modelId="{E1FC0AF8-50D7-40DD-BB41-36D713E1C2D3}">
      <dgm:prSet/>
      <dgm:spPr/>
      <dgm:t>
        <a:bodyPr/>
        <a:lstStyle/>
        <a:p>
          <a:pPr>
            <a:lnSpc>
              <a:spcPct val="100000"/>
            </a:lnSpc>
          </a:pPr>
          <a:r>
            <a:rPr lang="nb-NO" dirty="0"/>
            <a:t>Fokus på internkontroll</a:t>
          </a:r>
          <a:endParaRPr lang="en-US" dirty="0"/>
        </a:p>
      </dgm:t>
    </dgm:pt>
    <dgm:pt modelId="{90CD8D20-BE9E-4A07-8D1C-B6AD278B1475}" type="parTrans" cxnId="{A67E2603-4099-4986-96F3-29F42FA1D7AC}">
      <dgm:prSet/>
      <dgm:spPr/>
      <dgm:t>
        <a:bodyPr/>
        <a:lstStyle/>
        <a:p>
          <a:endParaRPr lang="en-US"/>
        </a:p>
      </dgm:t>
    </dgm:pt>
    <dgm:pt modelId="{217CEEC7-63D5-49EB-B536-E759B684BED8}" type="sibTrans" cxnId="{A67E2603-4099-4986-96F3-29F42FA1D7AC}">
      <dgm:prSet/>
      <dgm:spPr/>
      <dgm:t>
        <a:bodyPr/>
        <a:lstStyle/>
        <a:p>
          <a:endParaRPr lang="en-US"/>
        </a:p>
      </dgm:t>
    </dgm:pt>
    <dgm:pt modelId="{761E88E8-80CC-4674-91C5-D468801B1764}">
      <dgm:prSet/>
      <dgm:spPr/>
      <dgm:t>
        <a:bodyPr/>
        <a:lstStyle/>
        <a:p>
          <a:pPr>
            <a:lnSpc>
              <a:spcPct val="100000"/>
            </a:lnSpc>
          </a:pPr>
          <a:r>
            <a:rPr lang="nb-NO" dirty="0"/>
            <a:t>Evaluere og tilpasse</a:t>
          </a:r>
          <a:endParaRPr lang="en-US" dirty="0"/>
        </a:p>
      </dgm:t>
    </dgm:pt>
    <dgm:pt modelId="{D85D4FA7-C23A-4413-8038-0CA067920209}" type="parTrans" cxnId="{437A4131-D161-4E9E-9E5F-DE004D97D9D9}">
      <dgm:prSet/>
      <dgm:spPr/>
      <dgm:t>
        <a:bodyPr/>
        <a:lstStyle/>
        <a:p>
          <a:endParaRPr lang="nb-NO"/>
        </a:p>
      </dgm:t>
    </dgm:pt>
    <dgm:pt modelId="{D6AA50EB-CBE3-411A-B1B9-443D9199C937}" type="sibTrans" cxnId="{437A4131-D161-4E9E-9E5F-DE004D97D9D9}">
      <dgm:prSet/>
      <dgm:spPr/>
      <dgm:t>
        <a:bodyPr/>
        <a:lstStyle/>
        <a:p>
          <a:endParaRPr lang="nb-NO"/>
        </a:p>
      </dgm:t>
    </dgm:pt>
    <dgm:pt modelId="{1F01894A-A0FF-40F5-BCE3-03D1549A5C11}" type="pres">
      <dgm:prSet presAssocID="{1FCF188F-FACC-4CA7-83EB-5C02F4FE1450}" presName="root" presStyleCnt="0">
        <dgm:presLayoutVars>
          <dgm:dir/>
          <dgm:resizeHandles val="exact"/>
        </dgm:presLayoutVars>
      </dgm:prSet>
      <dgm:spPr/>
    </dgm:pt>
    <dgm:pt modelId="{D0076061-666D-43FC-8B55-28CAE8831D87}" type="pres">
      <dgm:prSet presAssocID="{6DC9EBC3-7FC1-4DB0-8C3F-982CB4AC4685}" presName="compNode" presStyleCnt="0"/>
      <dgm:spPr/>
    </dgm:pt>
    <dgm:pt modelId="{7DC8F9B8-9C34-4D2C-8F6D-036074AB79B8}" type="pres">
      <dgm:prSet presAssocID="{6DC9EBC3-7FC1-4DB0-8C3F-982CB4AC4685}" presName="bgRect" presStyleLbl="bgShp" presStyleIdx="0" presStyleCnt="5"/>
      <dgm:spPr/>
    </dgm:pt>
    <dgm:pt modelId="{467A9E5D-14C8-42F8-9E70-18F7DB582F7B}" type="pres">
      <dgm:prSet presAssocID="{6DC9EBC3-7FC1-4DB0-8C3F-982CB4AC4685}"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nøfnugg"/>
        </a:ext>
      </dgm:extLst>
    </dgm:pt>
    <dgm:pt modelId="{6C2357B5-BBBE-4851-B35B-C842AC7BF0DF}" type="pres">
      <dgm:prSet presAssocID="{6DC9EBC3-7FC1-4DB0-8C3F-982CB4AC4685}" presName="spaceRect" presStyleCnt="0"/>
      <dgm:spPr/>
    </dgm:pt>
    <dgm:pt modelId="{99AC40B1-69AF-4669-A014-8A00EC2C26D8}" type="pres">
      <dgm:prSet presAssocID="{6DC9EBC3-7FC1-4DB0-8C3F-982CB4AC4685}" presName="parTx" presStyleLbl="revTx" presStyleIdx="0" presStyleCnt="5">
        <dgm:presLayoutVars>
          <dgm:chMax val="0"/>
          <dgm:chPref val="0"/>
        </dgm:presLayoutVars>
      </dgm:prSet>
      <dgm:spPr/>
    </dgm:pt>
    <dgm:pt modelId="{1DCD17AB-E442-45A4-AE69-6BF3C76052C6}" type="pres">
      <dgm:prSet presAssocID="{338F95F2-8E90-44A1-AABD-233C6A289F58}" presName="sibTrans" presStyleCnt="0"/>
      <dgm:spPr/>
    </dgm:pt>
    <dgm:pt modelId="{1AD5E707-ED69-48A5-B0EB-407B6BAA8A12}" type="pres">
      <dgm:prSet presAssocID="{F5EA7D6E-61AA-45DE-902F-6C04A75F36A7}" presName="compNode" presStyleCnt="0"/>
      <dgm:spPr/>
    </dgm:pt>
    <dgm:pt modelId="{5C507378-F72A-4931-8351-D14BADC3C1B2}" type="pres">
      <dgm:prSet presAssocID="{F5EA7D6E-61AA-45DE-902F-6C04A75F36A7}" presName="bgRect" presStyleLbl="bgShp" presStyleIdx="1" presStyleCnt="5"/>
      <dgm:spPr/>
    </dgm:pt>
    <dgm:pt modelId="{A42F7888-C48B-48B7-9532-1C43DC53C349}" type="pres">
      <dgm:prSet presAssocID="{F5EA7D6E-61AA-45DE-902F-6C04A75F36A7}"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Upward trend"/>
        </a:ext>
      </dgm:extLst>
    </dgm:pt>
    <dgm:pt modelId="{BC8E28E8-3DFF-4B69-879F-9DE1C85E95B1}" type="pres">
      <dgm:prSet presAssocID="{F5EA7D6E-61AA-45DE-902F-6C04A75F36A7}" presName="spaceRect" presStyleCnt="0"/>
      <dgm:spPr/>
    </dgm:pt>
    <dgm:pt modelId="{CD38222D-85F9-46C7-9884-534A4F92BB19}" type="pres">
      <dgm:prSet presAssocID="{F5EA7D6E-61AA-45DE-902F-6C04A75F36A7}" presName="parTx" presStyleLbl="revTx" presStyleIdx="1" presStyleCnt="5">
        <dgm:presLayoutVars>
          <dgm:chMax val="0"/>
          <dgm:chPref val="0"/>
        </dgm:presLayoutVars>
      </dgm:prSet>
      <dgm:spPr/>
    </dgm:pt>
    <dgm:pt modelId="{A180F027-44AC-47C0-9A79-19D396749415}" type="pres">
      <dgm:prSet presAssocID="{537BA1C0-4F73-4322-951A-269E3AA609A5}" presName="sibTrans" presStyleCnt="0"/>
      <dgm:spPr/>
    </dgm:pt>
    <dgm:pt modelId="{72CC7318-1F5C-4D79-8EB1-9FF058962197}" type="pres">
      <dgm:prSet presAssocID="{95903F91-FA83-431E-9A2F-DB7C21FD7586}" presName="compNode" presStyleCnt="0"/>
      <dgm:spPr/>
    </dgm:pt>
    <dgm:pt modelId="{3650BCA6-0F29-4707-A266-D4967B4D8769}" type="pres">
      <dgm:prSet presAssocID="{95903F91-FA83-431E-9A2F-DB7C21FD7586}" presName="bgRect" presStyleLbl="bgShp" presStyleIdx="2" presStyleCnt="5"/>
      <dgm:spPr/>
    </dgm:pt>
    <dgm:pt modelId="{B4F66C7A-4E20-4B00-8722-5F447BF8793E}" type="pres">
      <dgm:prSet presAssocID="{95903F91-FA83-431E-9A2F-DB7C21FD7586}"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atamaskin"/>
        </a:ext>
      </dgm:extLst>
    </dgm:pt>
    <dgm:pt modelId="{3AC871CB-A0E8-416F-BA01-402AA1289E24}" type="pres">
      <dgm:prSet presAssocID="{95903F91-FA83-431E-9A2F-DB7C21FD7586}" presName="spaceRect" presStyleCnt="0"/>
      <dgm:spPr/>
    </dgm:pt>
    <dgm:pt modelId="{AC002BFB-1FC5-460E-AF9F-A3EEA5EE723D}" type="pres">
      <dgm:prSet presAssocID="{95903F91-FA83-431E-9A2F-DB7C21FD7586}" presName="parTx" presStyleLbl="revTx" presStyleIdx="2" presStyleCnt="5">
        <dgm:presLayoutVars>
          <dgm:chMax val="0"/>
          <dgm:chPref val="0"/>
        </dgm:presLayoutVars>
      </dgm:prSet>
      <dgm:spPr/>
    </dgm:pt>
    <dgm:pt modelId="{84E01BF8-C94C-4AE6-B5E3-C139BA6821F1}" type="pres">
      <dgm:prSet presAssocID="{7003D2C4-1DE6-417E-AC27-0D32DC0C7499}" presName="sibTrans" presStyleCnt="0"/>
      <dgm:spPr/>
    </dgm:pt>
    <dgm:pt modelId="{A6DF820D-34D5-45C5-8A2F-68514E531761}" type="pres">
      <dgm:prSet presAssocID="{E1FC0AF8-50D7-40DD-BB41-36D713E1C2D3}" presName="compNode" presStyleCnt="0"/>
      <dgm:spPr/>
    </dgm:pt>
    <dgm:pt modelId="{FA5BC3EC-D9F7-460E-A375-DFBC44CF66F6}" type="pres">
      <dgm:prSet presAssocID="{E1FC0AF8-50D7-40DD-BB41-36D713E1C2D3}" presName="bgRect" presStyleLbl="bgShp" presStyleIdx="3" presStyleCnt="5"/>
      <dgm:spPr/>
    </dgm:pt>
    <dgm:pt modelId="{988DA6C6-C836-4A38-8985-06E7C829DF61}" type="pres">
      <dgm:prSet presAssocID="{E1FC0AF8-50D7-40DD-BB41-36D713E1C2D3}"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Magnifying glass"/>
        </a:ext>
      </dgm:extLst>
    </dgm:pt>
    <dgm:pt modelId="{56836C7E-5445-4605-81AB-5E23349FB188}" type="pres">
      <dgm:prSet presAssocID="{E1FC0AF8-50D7-40DD-BB41-36D713E1C2D3}" presName="spaceRect" presStyleCnt="0"/>
      <dgm:spPr/>
    </dgm:pt>
    <dgm:pt modelId="{9F407779-6E33-4FE3-BC49-4D209E34C173}" type="pres">
      <dgm:prSet presAssocID="{E1FC0AF8-50D7-40DD-BB41-36D713E1C2D3}" presName="parTx" presStyleLbl="revTx" presStyleIdx="3" presStyleCnt="5">
        <dgm:presLayoutVars>
          <dgm:chMax val="0"/>
          <dgm:chPref val="0"/>
        </dgm:presLayoutVars>
      </dgm:prSet>
      <dgm:spPr/>
    </dgm:pt>
    <dgm:pt modelId="{F79A695B-3BE2-49AE-8D3F-BFF4B12D1E46}" type="pres">
      <dgm:prSet presAssocID="{217CEEC7-63D5-49EB-B536-E759B684BED8}" presName="sibTrans" presStyleCnt="0"/>
      <dgm:spPr/>
    </dgm:pt>
    <dgm:pt modelId="{9FD77F4F-2D1B-4B65-9FE4-7DA57A3053A6}" type="pres">
      <dgm:prSet presAssocID="{761E88E8-80CC-4674-91C5-D468801B1764}" presName="compNode" presStyleCnt="0"/>
      <dgm:spPr/>
    </dgm:pt>
    <dgm:pt modelId="{A9390E2B-6456-4EE3-A93B-B491D5910AF7}" type="pres">
      <dgm:prSet presAssocID="{761E88E8-80CC-4674-91C5-D468801B1764}" presName="bgRect" presStyleLbl="bgShp" presStyleIdx="4" presStyleCnt="5" custLinFactNeighborX="311"/>
      <dgm:spPr/>
    </dgm:pt>
    <dgm:pt modelId="{578DEF23-E52B-495A-A7EF-AD5D5A84EF24}" type="pres">
      <dgm:prSet presAssocID="{761E88E8-80CC-4674-91C5-D468801B1764}" presName="iconRect" presStyleLbl="node1" presStyleIdx="4" presStyleCnt="5"/>
      <dgm:spPr/>
    </dgm:pt>
    <dgm:pt modelId="{70C470F3-695E-40BF-8860-C0D581231EF7}" type="pres">
      <dgm:prSet presAssocID="{761E88E8-80CC-4674-91C5-D468801B1764}" presName="spaceRect" presStyleCnt="0"/>
      <dgm:spPr/>
    </dgm:pt>
    <dgm:pt modelId="{5420E417-721F-4B07-975A-44662CACE2C2}" type="pres">
      <dgm:prSet presAssocID="{761E88E8-80CC-4674-91C5-D468801B1764}" presName="parTx" presStyleLbl="revTx" presStyleIdx="4" presStyleCnt="5">
        <dgm:presLayoutVars>
          <dgm:chMax val="0"/>
          <dgm:chPref val="0"/>
        </dgm:presLayoutVars>
      </dgm:prSet>
      <dgm:spPr/>
    </dgm:pt>
  </dgm:ptLst>
  <dgm:cxnLst>
    <dgm:cxn modelId="{A67E2603-4099-4986-96F3-29F42FA1D7AC}" srcId="{1FCF188F-FACC-4CA7-83EB-5C02F4FE1450}" destId="{E1FC0AF8-50D7-40DD-BB41-36D713E1C2D3}" srcOrd="3" destOrd="0" parTransId="{90CD8D20-BE9E-4A07-8D1C-B6AD278B1475}" sibTransId="{217CEEC7-63D5-49EB-B536-E759B684BED8}"/>
    <dgm:cxn modelId="{9950B42F-02C6-42CD-92FC-1D42C7FE4905}" type="presOf" srcId="{95903F91-FA83-431E-9A2F-DB7C21FD7586}" destId="{AC002BFB-1FC5-460E-AF9F-A3EEA5EE723D}" srcOrd="0" destOrd="0" presId="urn:microsoft.com/office/officeart/2018/2/layout/IconVerticalSolidList"/>
    <dgm:cxn modelId="{437A4131-D161-4E9E-9E5F-DE004D97D9D9}" srcId="{1FCF188F-FACC-4CA7-83EB-5C02F4FE1450}" destId="{761E88E8-80CC-4674-91C5-D468801B1764}" srcOrd="4" destOrd="0" parTransId="{D85D4FA7-C23A-4413-8038-0CA067920209}" sibTransId="{D6AA50EB-CBE3-411A-B1B9-443D9199C937}"/>
    <dgm:cxn modelId="{2E757341-4D92-4849-9290-A9FC86CB9181}" srcId="{1FCF188F-FACC-4CA7-83EB-5C02F4FE1450}" destId="{F5EA7D6E-61AA-45DE-902F-6C04A75F36A7}" srcOrd="1" destOrd="0" parTransId="{B8B4E7D1-9C3A-4A6E-9091-1C9FD66FB5FE}" sibTransId="{537BA1C0-4F73-4322-951A-269E3AA609A5}"/>
    <dgm:cxn modelId="{ECC2969B-D19B-405A-A2D1-78C0162360B9}" srcId="{1FCF188F-FACC-4CA7-83EB-5C02F4FE1450}" destId="{95903F91-FA83-431E-9A2F-DB7C21FD7586}" srcOrd="2" destOrd="0" parTransId="{1F8D13DB-F29A-47B6-A54A-3D707EBB6FF9}" sibTransId="{7003D2C4-1DE6-417E-AC27-0D32DC0C7499}"/>
    <dgm:cxn modelId="{EA6837B2-A26C-4831-BFD0-89B136778F39}" srcId="{1FCF188F-FACC-4CA7-83EB-5C02F4FE1450}" destId="{6DC9EBC3-7FC1-4DB0-8C3F-982CB4AC4685}" srcOrd="0" destOrd="0" parTransId="{94DB8113-223E-46C2-80A7-D0BAF69B8A3F}" sibTransId="{338F95F2-8E90-44A1-AABD-233C6A289F58}"/>
    <dgm:cxn modelId="{C72D06BB-CD65-453A-BA13-252BDA52DB2B}" type="presOf" srcId="{6DC9EBC3-7FC1-4DB0-8C3F-982CB4AC4685}" destId="{99AC40B1-69AF-4669-A014-8A00EC2C26D8}" srcOrd="0" destOrd="0" presId="urn:microsoft.com/office/officeart/2018/2/layout/IconVerticalSolidList"/>
    <dgm:cxn modelId="{00C242EC-F1FE-47E4-A479-E271811B2902}" type="presOf" srcId="{1FCF188F-FACC-4CA7-83EB-5C02F4FE1450}" destId="{1F01894A-A0FF-40F5-BCE3-03D1549A5C11}" srcOrd="0" destOrd="0" presId="urn:microsoft.com/office/officeart/2018/2/layout/IconVerticalSolidList"/>
    <dgm:cxn modelId="{E5D608EE-C1FE-446D-A29F-681506EEFE3B}" type="presOf" srcId="{F5EA7D6E-61AA-45DE-902F-6C04A75F36A7}" destId="{CD38222D-85F9-46C7-9884-534A4F92BB19}" srcOrd="0" destOrd="0" presId="urn:microsoft.com/office/officeart/2018/2/layout/IconVerticalSolidList"/>
    <dgm:cxn modelId="{577502FB-8E35-4810-85DC-E11E21B87032}" type="presOf" srcId="{E1FC0AF8-50D7-40DD-BB41-36D713E1C2D3}" destId="{9F407779-6E33-4FE3-BC49-4D209E34C173}" srcOrd="0" destOrd="0" presId="urn:microsoft.com/office/officeart/2018/2/layout/IconVerticalSolidList"/>
    <dgm:cxn modelId="{FF70A6FC-88C1-4BAF-8C25-28E6A849FF27}" type="presOf" srcId="{761E88E8-80CC-4674-91C5-D468801B1764}" destId="{5420E417-721F-4B07-975A-44662CACE2C2}" srcOrd="0" destOrd="0" presId="urn:microsoft.com/office/officeart/2018/2/layout/IconVerticalSolidList"/>
    <dgm:cxn modelId="{39CE535D-729F-4ED7-8DC0-B25D13FB39D1}" type="presParOf" srcId="{1F01894A-A0FF-40F5-BCE3-03D1549A5C11}" destId="{D0076061-666D-43FC-8B55-28CAE8831D87}" srcOrd="0" destOrd="0" presId="urn:microsoft.com/office/officeart/2018/2/layout/IconVerticalSolidList"/>
    <dgm:cxn modelId="{F9C27F21-252B-4878-8401-681CCD1DCC3F}" type="presParOf" srcId="{D0076061-666D-43FC-8B55-28CAE8831D87}" destId="{7DC8F9B8-9C34-4D2C-8F6D-036074AB79B8}" srcOrd="0" destOrd="0" presId="urn:microsoft.com/office/officeart/2018/2/layout/IconVerticalSolidList"/>
    <dgm:cxn modelId="{79AFCDC6-B234-416D-8858-5A7A6F722F54}" type="presParOf" srcId="{D0076061-666D-43FC-8B55-28CAE8831D87}" destId="{467A9E5D-14C8-42F8-9E70-18F7DB582F7B}" srcOrd="1" destOrd="0" presId="urn:microsoft.com/office/officeart/2018/2/layout/IconVerticalSolidList"/>
    <dgm:cxn modelId="{37E5210E-E01F-4A31-9A8A-808F8915E683}" type="presParOf" srcId="{D0076061-666D-43FC-8B55-28CAE8831D87}" destId="{6C2357B5-BBBE-4851-B35B-C842AC7BF0DF}" srcOrd="2" destOrd="0" presId="urn:microsoft.com/office/officeart/2018/2/layout/IconVerticalSolidList"/>
    <dgm:cxn modelId="{32E5E971-676B-4E49-9821-AC7333C4F488}" type="presParOf" srcId="{D0076061-666D-43FC-8B55-28CAE8831D87}" destId="{99AC40B1-69AF-4669-A014-8A00EC2C26D8}" srcOrd="3" destOrd="0" presId="urn:microsoft.com/office/officeart/2018/2/layout/IconVerticalSolidList"/>
    <dgm:cxn modelId="{6B4AAFBB-C80E-43CC-A351-75C08EBB8B5C}" type="presParOf" srcId="{1F01894A-A0FF-40F5-BCE3-03D1549A5C11}" destId="{1DCD17AB-E442-45A4-AE69-6BF3C76052C6}" srcOrd="1" destOrd="0" presId="urn:microsoft.com/office/officeart/2018/2/layout/IconVerticalSolidList"/>
    <dgm:cxn modelId="{DC6B9D49-8ECE-4C94-9F22-5ACC84E5C5A8}" type="presParOf" srcId="{1F01894A-A0FF-40F5-BCE3-03D1549A5C11}" destId="{1AD5E707-ED69-48A5-B0EB-407B6BAA8A12}" srcOrd="2" destOrd="0" presId="urn:microsoft.com/office/officeart/2018/2/layout/IconVerticalSolidList"/>
    <dgm:cxn modelId="{3D16CFD1-9751-4143-A57E-F0CCECDFBD56}" type="presParOf" srcId="{1AD5E707-ED69-48A5-B0EB-407B6BAA8A12}" destId="{5C507378-F72A-4931-8351-D14BADC3C1B2}" srcOrd="0" destOrd="0" presId="urn:microsoft.com/office/officeart/2018/2/layout/IconVerticalSolidList"/>
    <dgm:cxn modelId="{32279668-3826-4413-A278-9FE8CC112A9F}" type="presParOf" srcId="{1AD5E707-ED69-48A5-B0EB-407B6BAA8A12}" destId="{A42F7888-C48B-48B7-9532-1C43DC53C349}" srcOrd="1" destOrd="0" presId="urn:microsoft.com/office/officeart/2018/2/layout/IconVerticalSolidList"/>
    <dgm:cxn modelId="{ED12A2C2-EAE2-469B-9C26-7AC4F722D3E2}" type="presParOf" srcId="{1AD5E707-ED69-48A5-B0EB-407B6BAA8A12}" destId="{BC8E28E8-3DFF-4B69-879F-9DE1C85E95B1}" srcOrd="2" destOrd="0" presId="urn:microsoft.com/office/officeart/2018/2/layout/IconVerticalSolidList"/>
    <dgm:cxn modelId="{EDA2EB00-974D-46DB-9B13-53FCA286F134}" type="presParOf" srcId="{1AD5E707-ED69-48A5-B0EB-407B6BAA8A12}" destId="{CD38222D-85F9-46C7-9884-534A4F92BB19}" srcOrd="3" destOrd="0" presId="urn:microsoft.com/office/officeart/2018/2/layout/IconVerticalSolidList"/>
    <dgm:cxn modelId="{447F5D80-0390-4BBC-A59A-C9CD88811B38}" type="presParOf" srcId="{1F01894A-A0FF-40F5-BCE3-03D1549A5C11}" destId="{A180F027-44AC-47C0-9A79-19D396749415}" srcOrd="3" destOrd="0" presId="urn:microsoft.com/office/officeart/2018/2/layout/IconVerticalSolidList"/>
    <dgm:cxn modelId="{1C57605E-5943-4D92-BD8B-9CB15413AC93}" type="presParOf" srcId="{1F01894A-A0FF-40F5-BCE3-03D1549A5C11}" destId="{72CC7318-1F5C-4D79-8EB1-9FF058962197}" srcOrd="4" destOrd="0" presId="urn:microsoft.com/office/officeart/2018/2/layout/IconVerticalSolidList"/>
    <dgm:cxn modelId="{2E3F9664-9D33-42DB-9F2B-6B35CD0E81DE}" type="presParOf" srcId="{72CC7318-1F5C-4D79-8EB1-9FF058962197}" destId="{3650BCA6-0F29-4707-A266-D4967B4D8769}" srcOrd="0" destOrd="0" presId="urn:microsoft.com/office/officeart/2018/2/layout/IconVerticalSolidList"/>
    <dgm:cxn modelId="{634B4497-A621-4249-B8CE-E7C1E328C96F}" type="presParOf" srcId="{72CC7318-1F5C-4D79-8EB1-9FF058962197}" destId="{B4F66C7A-4E20-4B00-8722-5F447BF8793E}" srcOrd="1" destOrd="0" presId="urn:microsoft.com/office/officeart/2018/2/layout/IconVerticalSolidList"/>
    <dgm:cxn modelId="{D2D34CC7-BD66-4E9D-B21F-867C36978CD4}" type="presParOf" srcId="{72CC7318-1F5C-4D79-8EB1-9FF058962197}" destId="{3AC871CB-A0E8-416F-BA01-402AA1289E24}" srcOrd="2" destOrd="0" presId="urn:microsoft.com/office/officeart/2018/2/layout/IconVerticalSolidList"/>
    <dgm:cxn modelId="{3BCFF987-B272-47A8-A5E2-1D38D9D5198B}" type="presParOf" srcId="{72CC7318-1F5C-4D79-8EB1-9FF058962197}" destId="{AC002BFB-1FC5-460E-AF9F-A3EEA5EE723D}" srcOrd="3" destOrd="0" presId="urn:microsoft.com/office/officeart/2018/2/layout/IconVerticalSolidList"/>
    <dgm:cxn modelId="{E148B9FB-D8F8-471F-8AFC-9131461CBC1E}" type="presParOf" srcId="{1F01894A-A0FF-40F5-BCE3-03D1549A5C11}" destId="{84E01BF8-C94C-4AE6-B5E3-C139BA6821F1}" srcOrd="5" destOrd="0" presId="urn:microsoft.com/office/officeart/2018/2/layout/IconVerticalSolidList"/>
    <dgm:cxn modelId="{23D90E7A-8D6E-43AE-ACF6-0D854D076ADF}" type="presParOf" srcId="{1F01894A-A0FF-40F5-BCE3-03D1549A5C11}" destId="{A6DF820D-34D5-45C5-8A2F-68514E531761}" srcOrd="6" destOrd="0" presId="urn:microsoft.com/office/officeart/2018/2/layout/IconVerticalSolidList"/>
    <dgm:cxn modelId="{BB152610-E0A9-44BD-9BD1-8D1EFF499DC0}" type="presParOf" srcId="{A6DF820D-34D5-45C5-8A2F-68514E531761}" destId="{FA5BC3EC-D9F7-460E-A375-DFBC44CF66F6}" srcOrd="0" destOrd="0" presId="urn:microsoft.com/office/officeart/2018/2/layout/IconVerticalSolidList"/>
    <dgm:cxn modelId="{4163811D-2435-4DD0-8AB4-0A13B3BBD61B}" type="presParOf" srcId="{A6DF820D-34D5-45C5-8A2F-68514E531761}" destId="{988DA6C6-C836-4A38-8985-06E7C829DF61}" srcOrd="1" destOrd="0" presId="urn:microsoft.com/office/officeart/2018/2/layout/IconVerticalSolidList"/>
    <dgm:cxn modelId="{494129C9-72A7-4BA6-97CF-037634EA62E0}" type="presParOf" srcId="{A6DF820D-34D5-45C5-8A2F-68514E531761}" destId="{56836C7E-5445-4605-81AB-5E23349FB188}" srcOrd="2" destOrd="0" presId="urn:microsoft.com/office/officeart/2018/2/layout/IconVerticalSolidList"/>
    <dgm:cxn modelId="{13335540-2552-40EE-BB3A-CC9339A4ADE4}" type="presParOf" srcId="{A6DF820D-34D5-45C5-8A2F-68514E531761}" destId="{9F407779-6E33-4FE3-BC49-4D209E34C173}" srcOrd="3" destOrd="0" presId="urn:microsoft.com/office/officeart/2018/2/layout/IconVerticalSolidList"/>
    <dgm:cxn modelId="{0FEE513F-2945-4F13-A97E-0F18F7A66CB1}" type="presParOf" srcId="{1F01894A-A0FF-40F5-BCE3-03D1549A5C11}" destId="{F79A695B-3BE2-49AE-8D3F-BFF4B12D1E46}" srcOrd="7" destOrd="0" presId="urn:microsoft.com/office/officeart/2018/2/layout/IconVerticalSolidList"/>
    <dgm:cxn modelId="{39F4EF32-FB21-41D5-B843-08FD09AEE03F}" type="presParOf" srcId="{1F01894A-A0FF-40F5-BCE3-03D1549A5C11}" destId="{9FD77F4F-2D1B-4B65-9FE4-7DA57A3053A6}" srcOrd="8" destOrd="0" presId="urn:microsoft.com/office/officeart/2018/2/layout/IconVerticalSolidList"/>
    <dgm:cxn modelId="{65E5EA0D-F2FE-4F35-A9BF-88138079A9A0}" type="presParOf" srcId="{9FD77F4F-2D1B-4B65-9FE4-7DA57A3053A6}" destId="{A9390E2B-6456-4EE3-A93B-B491D5910AF7}" srcOrd="0" destOrd="0" presId="urn:microsoft.com/office/officeart/2018/2/layout/IconVerticalSolidList"/>
    <dgm:cxn modelId="{82115B08-6587-40D0-9D30-3667FF7B623D}" type="presParOf" srcId="{9FD77F4F-2D1B-4B65-9FE4-7DA57A3053A6}" destId="{578DEF23-E52B-495A-A7EF-AD5D5A84EF24}" srcOrd="1" destOrd="0" presId="urn:microsoft.com/office/officeart/2018/2/layout/IconVerticalSolidList"/>
    <dgm:cxn modelId="{64F2FF55-3E79-4366-993C-B4AF926E159C}" type="presParOf" srcId="{9FD77F4F-2D1B-4B65-9FE4-7DA57A3053A6}" destId="{70C470F3-695E-40BF-8860-C0D581231EF7}" srcOrd="2" destOrd="0" presId="urn:microsoft.com/office/officeart/2018/2/layout/IconVerticalSolidList"/>
    <dgm:cxn modelId="{438460AA-343F-4763-8BE4-9131A3FC870D}" type="presParOf" srcId="{9FD77F4F-2D1B-4B65-9FE4-7DA57A3053A6}" destId="{5420E417-721F-4B07-975A-44662CACE2C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C8F9B8-9C34-4D2C-8F6D-036074AB79B8}">
      <dsp:nvSpPr>
        <dsp:cNvPr id="0" name=""/>
        <dsp:cNvSpPr/>
      </dsp:nvSpPr>
      <dsp:spPr>
        <a:xfrm>
          <a:off x="0" y="4162"/>
          <a:ext cx="5542196" cy="88667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7A9E5D-14C8-42F8-9E70-18F7DB582F7B}">
      <dsp:nvSpPr>
        <dsp:cNvPr id="0" name=""/>
        <dsp:cNvSpPr/>
      </dsp:nvSpPr>
      <dsp:spPr>
        <a:xfrm>
          <a:off x="268217" y="203663"/>
          <a:ext cx="487668" cy="48766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AC40B1-69AF-4669-A014-8A00EC2C26D8}">
      <dsp:nvSpPr>
        <dsp:cNvPr id="0" name=""/>
        <dsp:cNvSpPr/>
      </dsp:nvSpPr>
      <dsp:spPr>
        <a:xfrm>
          <a:off x="1024103" y="4162"/>
          <a:ext cx="4518092" cy="886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839" tIns="93839" rIns="93839" bIns="93839" numCol="1" spcCol="1270" anchor="ctr" anchorCtr="0">
          <a:noAutofit/>
        </a:bodyPr>
        <a:lstStyle/>
        <a:p>
          <a:pPr marL="0" lvl="0" indent="0" algn="l" defTabSz="844550">
            <a:lnSpc>
              <a:spcPct val="100000"/>
            </a:lnSpc>
            <a:spcBef>
              <a:spcPct val="0"/>
            </a:spcBef>
            <a:spcAft>
              <a:spcPct val="35000"/>
            </a:spcAft>
            <a:buNone/>
          </a:pPr>
          <a:r>
            <a:rPr lang="nb-NO" sz="1900" kern="1200" dirty="0"/>
            <a:t>Regelverk i utdanningene</a:t>
          </a:r>
        </a:p>
      </dsp:txBody>
      <dsp:txXfrm>
        <a:off x="1024103" y="4162"/>
        <a:ext cx="4518092" cy="886670"/>
      </dsp:txXfrm>
    </dsp:sp>
    <dsp:sp modelId="{5C507378-F72A-4931-8351-D14BADC3C1B2}">
      <dsp:nvSpPr>
        <dsp:cNvPr id="0" name=""/>
        <dsp:cNvSpPr/>
      </dsp:nvSpPr>
      <dsp:spPr>
        <a:xfrm>
          <a:off x="0" y="1112500"/>
          <a:ext cx="5542196" cy="88667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2F7888-C48B-48B7-9532-1C43DC53C349}">
      <dsp:nvSpPr>
        <dsp:cNvPr id="0" name=""/>
        <dsp:cNvSpPr/>
      </dsp:nvSpPr>
      <dsp:spPr>
        <a:xfrm>
          <a:off x="268217" y="1312001"/>
          <a:ext cx="487668" cy="48766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38222D-85F9-46C7-9884-534A4F92BB19}">
      <dsp:nvSpPr>
        <dsp:cNvPr id="0" name=""/>
        <dsp:cNvSpPr/>
      </dsp:nvSpPr>
      <dsp:spPr>
        <a:xfrm>
          <a:off x="1024103" y="1112500"/>
          <a:ext cx="4518092" cy="886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839" tIns="93839" rIns="93839" bIns="93839" numCol="1" spcCol="1270" anchor="ctr" anchorCtr="0">
          <a:noAutofit/>
        </a:bodyPr>
        <a:lstStyle/>
        <a:p>
          <a:pPr marL="0" lvl="0" indent="0" algn="l" defTabSz="844550">
            <a:lnSpc>
              <a:spcPct val="100000"/>
            </a:lnSpc>
            <a:spcBef>
              <a:spcPct val="0"/>
            </a:spcBef>
            <a:spcAft>
              <a:spcPct val="35000"/>
            </a:spcAft>
            <a:buNone/>
          </a:pPr>
          <a:r>
            <a:rPr lang="nb-NO" sz="1900" kern="1200" dirty="0"/>
            <a:t>Stimulere til UH-miljø</a:t>
          </a:r>
          <a:endParaRPr lang="en-US" sz="1900" kern="1200" dirty="0"/>
        </a:p>
      </dsp:txBody>
      <dsp:txXfrm>
        <a:off x="1024103" y="1112500"/>
        <a:ext cx="4518092" cy="886670"/>
      </dsp:txXfrm>
    </dsp:sp>
    <dsp:sp modelId="{3650BCA6-0F29-4707-A266-D4967B4D8769}">
      <dsp:nvSpPr>
        <dsp:cNvPr id="0" name=""/>
        <dsp:cNvSpPr/>
      </dsp:nvSpPr>
      <dsp:spPr>
        <a:xfrm>
          <a:off x="0" y="2220837"/>
          <a:ext cx="5542196" cy="88667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4F66C7A-4E20-4B00-8722-5F447BF8793E}">
      <dsp:nvSpPr>
        <dsp:cNvPr id="0" name=""/>
        <dsp:cNvSpPr/>
      </dsp:nvSpPr>
      <dsp:spPr>
        <a:xfrm>
          <a:off x="268217" y="2420338"/>
          <a:ext cx="487668" cy="48766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002BFB-1FC5-460E-AF9F-A3EEA5EE723D}">
      <dsp:nvSpPr>
        <dsp:cNvPr id="0" name=""/>
        <dsp:cNvSpPr/>
      </dsp:nvSpPr>
      <dsp:spPr>
        <a:xfrm>
          <a:off x="1024103" y="2220837"/>
          <a:ext cx="4518092" cy="886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839" tIns="93839" rIns="93839" bIns="93839" numCol="1" spcCol="1270" anchor="ctr" anchorCtr="0">
          <a:noAutofit/>
        </a:bodyPr>
        <a:lstStyle/>
        <a:p>
          <a:pPr marL="0" lvl="0" indent="0" algn="l" defTabSz="844550">
            <a:lnSpc>
              <a:spcPct val="100000"/>
            </a:lnSpc>
            <a:spcBef>
              <a:spcPct val="0"/>
            </a:spcBef>
            <a:spcAft>
              <a:spcPct val="35000"/>
            </a:spcAft>
            <a:buNone/>
          </a:pPr>
          <a:r>
            <a:rPr lang="nb-NO" sz="1900" kern="1200"/>
            <a:t>Nettverk og bruk av tilskudd</a:t>
          </a:r>
          <a:endParaRPr lang="en-US" sz="1900" kern="1200"/>
        </a:p>
      </dsp:txBody>
      <dsp:txXfrm>
        <a:off x="1024103" y="2220837"/>
        <a:ext cx="4518092" cy="886670"/>
      </dsp:txXfrm>
    </dsp:sp>
    <dsp:sp modelId="{FA5BC3EC-D9F7-460E-A375-DFBC44CF66F6}">
      <dsp:nvSpPr>
        <dsp:cNvPr id="0" name=""/>
        <dsp:cNvSpPr/>
      </dsp:nvSpPr>
      <dsp:spPr>
        <a:xfrm>
          <a:off x="0" y="3329175"/>
          <a:ext cx="5542196" cy="88667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88DA6C6-C836-4A38-8985-06E7C829DF61}">
      <dsp:nvSpPr>
        <dsp:cNvPr id="0" name=""/>
        <dsp:cNvSpPr/>
      </dsp:nvSpPr>
      <dsp:spPr>
        <a:xfrm>
          <a:off x="268217" y="3528676"/>
          <a:ext cx="487668" cy="48766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407779-6E33-4FE3-BC49-4D209E34C173}">
      <dsp:nvSpPr>
        <dsp:cNvPr id="0" name=""/>
        <dsp:cNvSpPr/>
      </dsp:nvSpPr>
      <dsp:spPr>
        <a:xfrm>
          <a:off x="1024103" y="3329175"/>
          <a:ext cx="4518092" cy="886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839" tIns="93839" rIns="93839" bIns="93839" numCol="1" spcCol="1270" anchor="ctr" anchorCtr="0">
          <a:noAutofit/>
        </a:bodyPr>
        <a:lstStyle/>
        <a:p>
          <a:pPr marL="0" lvl="0" indent="0" algn="l" defTabSz="844550">
            <a:lnSpc>
              <a:spcPct val="100000"/>
            </a:lnSpc>
            <a:spcBef>
              <a:spcPct val="0"/>
            </a:spcBef>
            <a:spcAft>
              <a:spcPct val="35000"/>
            </a:spcAft>
            <a:buNone/>
          </a:pPr>
          <a:r>
            <a:rPr lang="nb-NO" sz="1900" kern="1200" dirty="0"/>
            <a:t>Fokus på internkontroll</a:t>
          </a:r>
          <a:endParaRPr lang="en-US" sz="1900" kern="1200" dirty="0"/>
        </a:p>
      </dsp:txBody>
      <dsp:txXfrm>
        <a:off x="1024103" y="3329175"/>
        <a:ext cx="4518092" cy="886670"/>
      </dsp:txXfrm>
    </dsp:sp>
    <dsp:sp modelId="{A9390E2B-6456-4EE3-A93B-B491D5910AF7}">
      <dsp:nvSpPr>
        <dsp:cNvPr id="0" name=""/>
        <dsp:cNvSpPr/>
      </dsp:nvSpPr>
      <dsp:spPr>
        <a:xfrm>
          <a:off x="0" y="4437513"/>
          <a:ext cx="5542196" cy="88667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8DEF23-E52B-495A-A7EF-AD5D5A84EF24}">
      <dsp:nvSpPr>
        <dsp:cNvPr id="0" name=""/>
        <dsp:cNvSpPr/>
      </dsp:nvSpPr>
      <dsp:spPr>
        <a:xfrm>
          <a:off x="268217" y="4637013"/>
          <a:ext cx="487668" cy="48766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20E417-721F-4B07-975A-44662CACE2C2}">
      <dsp:nvSpPr>
        <dsp:cNvPr id="0" name=""/>
        <dsp:cNvSpPr/>
      </dsp:nvSpPr>
      <dsp:spPr>
        <a:xfrm>
          <a:off x="1024103" y="4437513"/>
          <a:ext cx="4518092" cy="886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839" tIns="93839" rIns="93839" bIns="93839" numCol="1" spcCol="1270" anchor="ctr" anchorCtr="0">
          <a:noAutofit/>
        </a:bodyPr>
        <a:lstStyle/>
        <a:p>
          <a:pPr marL="0" lvl="0" indent="0" algn="l" defTabSz="844550">
            <a:lnSpc>
              <a:spcPct val="100000"/>
            </a:lnSpc>
            <a:spcBef>
              <a:spcPct val="0"/>
            </a:spcBef>
            <a:spcAft>
              <a:spcPct val="35000"/>
            </a:spcAft>
            <a:buNone/>
          </a:pPr>
          <a:r>
            <a:rPr lang="nb-NO" sz="1900" kern="1200" dirty="0"/>
            <a:t>Evaluere og tilpasse</a:t>
          </a:r>
          <a:endParaRPr lang="en-US" sz="1900" kern="1200" dirty="0"/>
        </a:p>
      </dsp:txBody>
      <dsp:txXfrm>
        <a:off x="1024103" y="4437513"/>
        <a:ext cx="4518092" cy="88667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F0724E-5097-4DD4-8876-47849E34AFC7}" type="datetimeFigureOut">
              <a:rPr lang="nb-NO" smtClean="0"/>
              <a:t>08.02.2024</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8E9665-F439-44D9-ACDB-A964A38C5C74}" type="slidenum">
              <a:rPr lang="nb-NO" smtClean="0"/>
              <a:t>‹#›</a:t>
            </a:fld>
            <a:endParaRPr lang="nb-NO"/>
          </a:p>
        </p:txBody>
      </p:sp>
    </p:spTree>
    <p:extLst>
      <p:ext uri="{BB962C8B-B14F-4D97-AF65-F5344CB8AC3E}">
        <p14:creationId xmlns:p14="http://schemas.microsoft.com/office/powerpoint/2010/main" val="20454591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udir.no/regelverk-og-tilsyn/skole-og-opplaring/ny-opplaringslov/"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Opplæringsloven er det sentrale rettslige rammeverket for at skolen skal lykkes med det viktige samfunnsoppdraget sitt og få like muligheter til utdanning uavhengig av hvor de bor, sosial bakgrunn, kulturell og etnisk bakgrunn, funksjonsevne, seksuell orientering og kjønn. Opplæringsloven angår mange, over 820 000 barn og unge og 95 000 lærere. Den gjelder  6. åringer og godt voksne, og hele grunnopplæringen</a:t>
            </a:r>
          </a:p>
          <a:p>
            <a:endParaRPr lang="nb-NO" dirty="0"/>
          </a:p>
          <a:p>
            <a:r>
              <a:rPr lang="nb-NO" dirty="0"/>
              <a:t>Dagens opplæringslov er 25 år gammel og har i snitt blitt endret mer enn én gang per år. Dette har gjort at regelverket har blitt svært omfangsrikt og detaljert. Målet er at ny lov skal være mer oppdatert, mer tilgjengelig, mer forståelig og mer tilpasset dagens samfunn og hverdagen i den norske opplæringssektoren.</a:t>
            </a:r>
          </a:p>
          <a:p>
            <a:r>
              <a:rPr lang="nb-NO" dirty="0"/>
              <a:t>Kunnskapsdepartementet legger i tillegg vekt på at den nye loven skal være oversiktlig og ha et klart og godt språk slik at det blir lett å finne frem til hvilke regler som gjelder.</a:t>
            </a:r>
          </a:p>
        </p:txBody>
      </p:sp>
      <p:sp>
        <p:nvSpPr>
          <p:cNvPr id="4" name="Plassholder for lysbildenummer 3"/>
          <p:cNvSpPr>
            <a:spLocks noGrp="1"/>
          </p:cNvSpPr>
          <p:nvPr>
            <p:ph type="sldNum" sz="quarter" idx="5"/>
          </p:nvPr>
        </p:nvSpPr>
        <p:spPr/>
        <p:txBody>
          <a:bodyPr/>
          <a:lstStyle/>
          <a:p>
            <a:fld id="{D4B5DD92-EFA8-4D31-927F-F50CBB7B10E8}" type="slidenum">
              <a:rPr lang="nb-NO" smtClean="0"/>
              <a:t>2</a:t>
            </a:fld>
            <a:endParaRPr lang="nb-NO"/>
          </a:p>
        </p:txBody>
      </p:sp>
    </p:spTree>
    <p:extLst>
      <p:ext uri="{BB962C8B-B14F-4D97-AF65-F5344CB8AC3E}">
        <p14:creationId xmlns:p14="http://schemas.microsoft.com/office/powerpoint/2010/main" val="22490821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Gjelder alle i </a:t>
            </a:r>
            <a:r>
              <a:rPr lang="nb-NO" dirty="0" err="1"/>
              <a:t>Udir</a:t>
            </a:r>
            <a:r>
              <a:rPr lang="nb-NO" dirty="0"/>
              <a:t> ikke bare DRT. Endringer på udir.no, ikke før ny lov trer i kraft. 1. august Ikke skape forvirring om hva som gjelder. Nye regelverkssider, utgangspunkt i lov og forskrift, får lagt inn merknadene her for å gjøre dem mer tilgjengelige.</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Noe om må også komme etter ikrafttredelse basert på behov.</a:t>
            </a:r>
          </a:p>
        </p:txBody>
      </p:sp>
      <p:sp>
        <p:nvSpPr>
          <p:cNvPr id="4" name="Plassholder for lysbildenummer 3"/>
          <p:cNvSpPr>
            <a:spLocks noGrp="1"/>
          </p:cNvSpPr>
          <p:nvPr>
            <p:ph type="sldNum" sz="quarter" idx="5"/>
          </p:nvPr>
        </p:nvSpPr>
        <p:spPr/>
        <p:txBody>
          <a:bodyPr/>
          <a:lstStyle/>
          <a:p>
            <a:fld id="{96B79ADE-DAEC-40EF-B29E-190D1ED6517B}" type="slidenum">
              <a:rPr lang="nb-NO" smtClean="0"/>
              <a:t>12</a:t>
            </a:fld>
            <a:endParaRPr lang="nb-NO"/>
          </a:p>
        </p:txBody>
      </p:sp>
    </p:spTree>
    <p:extLst>
      <p:ext uri="{BB962C8B-B14F-4D97-AF65-F5344CB8AC3E}">
        <p14:creationId xmlns:p14="http://schemas.microsoft.com/office/powerpoint/2010/main" val="26982812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Forskriften er på høring med frist 18.02.</a:t>
            </a:r>
          </a:p>
        </p:txBody>
      </p:sp>
      <p:sp>
        <p:nvSpPr>
          <p:cNvPr id="4" name="Plassholder for lysbildenummer 3"/>
          <p:cNvSpPr>
            <a:spLocks noGrp="1"/>
          </p:cNvSpPr>
          <p:nvPr>
            <p:ph type="sldNum" sz="quarter" idx="5"/>
          </p:nvPr>
        </p:nvSpPr>
        <p:spPr/>
        <p:txBody>
          <a:bodyPr/>
          <a:lstStyle/>
          <a:p>
            <a:fld id="{DC8E9665-F439-44D9-ACDB-A964A38C5C74}" type="slidenum">
              <a:rPr lang="nb-NO" smtClean="0"/>
              <a:t>13</a:t>
            </a:fld>
            <a:endParaRPr lang="nb-NO"/>
          </a:p>
        </p:txBody>
      </p:sp>
    </p:spTree>
    <p:extLst>
      <p:ext uri="{BB962C8B-B14F-4D97-AF65-F5344CB8AC3E}">
        <p14:creationId xmlns:p14="http://schemas.microsoft.com/office/powerpoint/2010/main" val="22671790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Forslag</a:t>
            </a:r>
            <a:r>
              <a:rPr lang="en-US" sz="1200" dirty="0"/>
              <a:t> om </a:t>
            </a:r>
            <a:r>
              <a:rPr lang="en-US" sz="1200" dirty="0" err="1"/>
              <a:t>saksgang</a:t>
            </a:r>
            <a:r>
              <a:rPr lang="en-US" sz="1200" dirty="0"/>
              <a:t> </a:t>
            </a:r>
            <a:r>
              <a:rPr lang="en-US" sz="1200" dirty="0" err="1"/>
              <a:t>individuelt</a:t>
            </a:r>
            <a:r>
              <a:rPr lang="en-US" sz="1200" dirty="0"/>
              <a:t> </a:t>
            </a:r>
            <a:r>
              <a:rPr lang="en-US" sz="1200" dirty="0" err="1"/>
              <a:t>tilrettelagt</a:t>
            </a:r>
            <a:r>
              <a:rPr lang="en-US" sz="1200" dirty="0"/>
              <a:t> </a:t>
            </a:r>
            <a:r>
              <a:rPr lang="en-US" sz="1200" dirty="0" err="1"/>
              <a:t>opplæring</a:t>
            </a:r>
            <a:r>
              <a:rPr lang="en-US" sz="1200" dirty="0"/>
              <a:t>, </a:t>
            </a:r>
            <a:r>
              <a:rPr lang="en-US" sz="1200" dirty="0" err="1"/>
              <a:t>særskilt</a:t>
            </a:r>
            <a:r>
              <a:rPr lang="en-US" sz="1200" dirty="0"/>
              <a:t> </a:t>
            </a:r>
            <a:r>
              <a:rPr lang="en-US" sz="1200" dirty="0" err="1"/>
              <a:t>språkopplæring</a:t>
            </a:r>
            <a:r>
              <a:rPr lang="en-US" sz="1200" dirty="0"/>
              <a:t> </a:t>
            </a:r>
            <a:r>
              <a:rPr lang="en-US" sz="1200" dirty="0" err="1"/>
              <a:t>og</a:t>
            </a:r>
            <a:r>
              <a:rPr lang="en-US" sz="1200" dirty="0"/>
              <a:t> forhold </a:t>
            </a:r>
            <a:r>
              <a:rPr lang="en-US" sz="1200" dirty="0" err="1"/>
              <a:t>mellom</a:t>
            </a:r>
            <a:r>
              <a:rPr lang="en-US" sz="1200" dirty="0"/>
              <a:t> </a:t>
            </a:r>
            <a:r>
              <a:rPr lang="en-US" sz="1200" dirty="0" err="1"/>
              <a:t>skolemiljø</a:t>
            </a:r>
            <a:r>
              <a:rPr lang="en-US" sz="1200" dirty="0"/>
              <a:t> </a:t>
            </a:r>
            <a:r>
              <a:rPr lang="en-US" sz="1200" dirty="0" err="1"/>
              <a:t>og</a:t>
            </a:r>
            <a:r>
              <a:rPr lang="en-US" sz="1200" dirty="0"/>
              <a:t> </a:t>
            </a:r>
            <a:r>
              <a:rPr lang="en-US" sz="1200" dirty="0" err="1"/>
              <a:t>tilrettelegging</a:t>
            </a:r>
            <a:r>
              <a:rPr lang="en-US" sz="1200" dirty="0"/>
              <a:t> </a:t>
            </a:r>
            <a:r>
              <a:rPr lang="en-US" sz="1200" dirty="0" err="1"/>
              <a:t>som</a:t>
            </a:r>
            <a:r>
              <a:rPr lang="en-US" sz="1200" dirty="0"/>
              <a:t> </a:t>
            </a:r>
            <a:r>
              <a:rPr lang="en-US" sz="1200" dirty="0" err="1"/>
              <a:t>animasjner</a:t>
            </a:r>
            <a:r>
              <a:rPr lang="en-US" sz="1200" dirty="0"/>
              <a:t>. </a:t>
            </a:r>
            <a:r>
              <a:rPr lang="en-US" sz="1200" dirty="0" err="1"/>
              <a:t>Fullføringsrett</a:t>
            </a:r>
            <a:r>
              <a:rPr lang="en-US" sz="1200" dirty="0"/>
              <a:t> </a:t>
            </a:r>
            <a:r>
              <a:rPr lang="en-US" sz="1200" dirty="0" err="1"/>
              <a:t>etterhvert</a:t>
            </a:r>
            <a:r>
              <a:rPr lang="en-US" sz="1200" dirty="0"/>
              <a:t>.</a:t>
            </a:r>
            <a:endParaRPr lang="nb-NO" dirty="0"/>
          </a:p>
        </p:txBody>
      </p:sp>
      <p:sp>
        <p:nvSpPr>
          <p:cNvPr id="4" name="Plassholder for lysbildenummer 3"/>
          <p:cNvSpPr>
            <a:spLocks noGrp="1"/>
          </p:cNvSpPr>
          <p:nvPr>
            <p:ph type="sldNum" sz="quarter" idx="5"/>
          </p:nvPr>
        </p:nvSpPr>
        <p:spPr/>
        <p:txBody>
          <a:bodyPr/>
          <a:lstStyle/>
          <a:p>
            <a:fld id="{44F0B452-325E-4EC8-8F6C-68F875868FD4}" type="slidenum">
              <a:rPr lang="nb-NO" smtClean="0"/>
              <a:t>14</a:t>
            </a:fld>
            <a:endParaRPr lang="nb-NO"/>
          </a:p>
        </p:txBody>
      </p:sp>
    </p:spTree>
    <p:extLst>
      <p:ext uri="{BB962C8B-B14F-4D97-AF65-F5344CB8AC3E}">
        <p14:creationId xmlns:p14="http://schemas.microsoft.com/office/powerpoint/2010/main" val="4733237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Felles utgangspunkt. En om hva som er nytt, en om struktur og endringer kap. for kap., en om skolemiljø og en om individuelle tilpasninger og tilrettelagt opplæring. Blir også lagt på landingssiden. </a:t>
            </a:r>
          </a:p>
          <a:p>
            <a:r>
              <a:rPr lang="nb-NO" dirty="0"/>
              <a:t>- Fått ca. 130 påmeldinger. Si noe mer enn det som kommer frem av lov og forarbeid. Avhengig av innspill. Ellers er det de kildene vi også har. Ingen garanti for at forskriften er fastsatt- dialog med </a:t>
            </a:r>
            <a:r>
              <a:rPr lang="nb-NO" dirty="0" err="1"/>
              <a:t>dep.</a:t>
            </a:r>
            <a:r>
              <a:rPr lang="nb-NO" dirty="0"/>
              <a:t>.</a:t>
            </a:r>
          </a:p>
        </p:txBody>
      </p:sp>
      <p:sp>
        <p:nvSpPr>
          <p:cNvPr id="4" name="Plassholder for lysbildenummer 3"/>
          <p:cNvSpPr>
            <a:spLocks noGrp="1"/>
          </p:cNvSpPr>
          <p:nvPr>
            <p:ph type="sldNum" sz="quarter" idx="5"/>
          </p:nvPr>
        </p:nvSpPr>
        <p:spPr/>
        <p:txBody>
          <a:bodyPr/>
          <a:lstStyle/>
          <a:p>
            <a:fld id="{44F0B452-325E-4EC8-8F6C-68F875868FD4}" type="slidenum">
              <a:rPr lang="nb-NO" smtClean="0"/>
              <a:t>15</a:t>
            </a:fld>
            <a:endParaRPr lang="nb-NO"/>
          </a:p>
        </p:txBody>
      </p:sp>
    </p:spTree>
    <p:extLst>
      <p:ext uri="{BB962C8B-B14F-4D97-AF65-F5344CB8AC3E}">
        <p14:creationId xmlns:p14="http://schemas.microsoft.com/office/powerpoint/2010/main" val="30495908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44F0B452-325E-4EC8-8F6C-68F875868FD4}" type="slidenum">
              <a:rPr lang="nb-NO" smtClean="0"/>
              <a:t>16</a:t>
            </a:fld>
            <a:endParaRPr lang="nb-NO"/>
          </a:p>
        </p:txBody>
      </p:sp>
    </p:spTree>
    <p:extLst>
      <p:ext uri="{BB962C8B-B14F-4D97-AF65-F5344CB8AC3E}">
        <p14:creationId xmlns:p14="http://schemas.microsoft.com/office/powerpoint/2010/main" val="11559257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Generelt om langsiktige satsinger (etter ikrafttredelse):</a:t>
            </a:r>
          </a:p>
          <a:p>
            <a:endParaRPr lang="nb-NO" dirty="0"/>
          </a:p>
          <a:p>
            <a:r>
              <a:rPr lang="nb-NO" dirty="0"/>
              <a:t>Se alle virkemidlene i sammenheng- faktisk gjøre en forskjell.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err="1"/>
              <a:t>Proba</a:t>
            </a:r>
            <a:r>
              <a:rPr lang="nb-NO" dirty="0"/>
              <a:t> peker i sin rapport på at det er behov for </a:t>
            </a:r>
            <a:r>
              <a:rPr lang="nb-NO" b="1" dirty="0"/>
              <a:t>kompetanseheving på regelverk </a:t>
            </a:r>
            <a:r>
              <a:rPr lang="nb-NO" dirty="0"/>
              <a:t>også blant lærerne. (Eks: Skolemiljø, vurdering). </a:t>
            </a:r>
            <a:r>
              <a:rPr lang="nb-NO" dirty="0" err="1"/>
              <a:t>Kanksje</a:t>
            </a:r>
            <a:r>
              <a:rPr lang="nb-NO" dirty="0"/>
              <a:t> ikke så rart, ettersom lærere har svært lite regelverk i utdanningen sammenlignet med andre utdanninger. Å få mer regelverk inn i lærerutdanningene, etter- og videreutdanningene vil kunne bidra til å bedre regeletterlevelsen «nedenfra» på lengre sikt. Dette er noe vi ikke har begynt å jobbe med enda.</a:t>
            </a:r>
          </a:p>
          <a:p>
            <a:endParaRPr lang="nb-NO" dirty="0"/>
          </a:p>
          <a:p>
            <a:r>
              <a:rPr lang="nb-NO" dirty="0"/>
              <a:t>Se nærmere på muligheten for å stimulere til et UH-miljø på opplæringsrett, som gir oss flere ressurser å spille på. Trolig gå sakte frem, da det krever mye ressurser med offisielt samarbeid.</a:t>
            </a:r>
          </a:p>
          <a:p>
            <a:endParaRPr lang="nb-NO" dirty="0"/>
          </a:p>
          <a:p>
            <a:r>
              <a:rPr lang="nb-NO" sz="1200" dirty="0">
                <a:effectLst/>
                <a:latin typeface="Roboto" panose="02000000000000000000" pitchFamily="2" charset="0"/>
                <a:ea typeface="Times New Roman" panose="02020603050405020304" pitchFamily="18" charset="0"/>
                <a:cs typeface="Segoe UI" panose="020B0502040204020203" pitchFamily="34" charset="0"/>
              </a:rPr>
              <a:t>Vi ønsker å stimulere til nettverk som statsforvalterne koordinerer. Dokumentert effekt, og ønsket av kommuner.</a:t>
            </a:r>
          </a:p>
          <a:p>
            <a:r>
              <a:rPr lang="nb-NO" sz="1200" dirty="0">
                <a:effectLst/>
                <a:latin typeface="Roboto" panose="02000000000000000000" pitchFamily="2" charset="0"/>
                <a:ea typeface="Times New Roman" panose="02020603050405020304" pitchFamily="18" charset="0"/>
                <a:cs typeface="Segoe UI" panose="020B0502040204020203" pitchFamily="34" charset="0"/>
              </a:rPr>
              <a:t>Målgruppe er først og fremst kommuner og skoleledere</a:t>
            </a:r>
            <a:r>
              <a:rPr lang="nb-NO" sz="1200" dirty="0">
                <a:latin typeface="Roboto" panose="02000000000000000000" pitchFamily="2" charset="0"/>
                <a:ea typeface="Times New Roman" panose="02020603050405020304" pitchFamily="18" charset="0"/>
                <a:cs typeface="Segoe UI" panose="020B0502040204020203" pitchFamily="34" charset="0"/>
              </a:rPr>
              <a:t>. Rektorer og ledelse i mindre kommuner føler seg alene.</a:t>
            </a:r>
          </a:p>
          <a:p>
            <a:endParaRPr lang="nb-NO" dirty="0"/>
          </a:p>
          <a:p>
            <a:r>
              <a:rPr lang="nb-NO" dirty="0"/>
              <a:t>Større kommuner/skoleeiere: Fokus på internkontroll for å bedre etterlevelsen</a:t>
            </a:r>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Evaluere. Øker regeletterlevelsen?. Hva fungerer og hva fungerer ikke?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Opplæringslovutvalg: Tid, informasjon, kompetanse og evaluering.</a:t>
            </a:r>
          </a:p>
          <a:p>
            <a:r>
              <a:rPr lang="nb-NO" dirty="0"/>
              <a:t> </a:t>
            </a:r>
            <a:endParaRPr lang="nb-NO" dirty="0">
              <a:cs typeface="Calibri" panose="020F0502020204030204"/>
            </a:endParaRPr>
          </a:p>
          <a:p>
            <a:endParaRPr lang="nb-NO" dirty="0">
              <a:cs typeface="Calibri" panose="020F0502020204030204"/>
            </a:endParaRPr>
          </a:p>
        </p:txBody>
      </p:sp>
      <p:sp>
        <p:nvSpPr>
          <p:cNvPr id="4" name="Plassholder for lysbildenummer 3"/>
          <p:cNvSpPr>
            <a:spLocks noGrp="1"/>
          </p:cNvSpPr>
          <p:nvPr>
            <p:ph type="sldNum" sz="quarter" idx="5"/>
          </p:nvPr>
        </p:nvSpPr>
        <p:spPr/>
        <p:txBody>
          <a:bodyPr/>
          <a:lstStyle/>
          <a:p>
            <a:fld id="{96B79ADE-DAEC-40EF-B29E-190D1ED6517B}" type="slidenum">
              <a:rPr lang="nb-NO" smtClean="0"/>
              <a:t>17</a:t>
            </a:fld>
            <a:endParaRPr lang="nb-NO"/>
          </a:p>
        </p:txBody>
      </p:sp>
    </p:spTree>
    <p:extLst>
      <p:ext uri="{BB962C8B-B14F-4D97-AF65-F5344CB8AC3E}">
        <p14:creationId xmlns:p14="http://schemas.microsoft.com/office/powerpoint/2010/main" val="3721897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Mye videreføres.</a:t>
            </a:r>
          </a:p>
          <a:p>
            <a:pPr marL="171450" indent="-171450">
              <a:buFont typeface="Arial" panose="020B0604020202020204" pitchFamily="34" charset="0"/>
              <a:buChar char="•"/>
            </a:pPr>
            <a:r>
              <a:rPr lang="nb-NO" dirty="0"/>
              <a:t>mer presis og brukervennlig</a:t>
            </a:r>
          </a:p>
          <a:p>
            <a:pPr marL="171450" indent="-171450">
              <a:buFont typeface="Arial" panose="020B0604020202020204" pitchFamily="34" charset="0"/>
              <a:buChar char="•"/>
            </a:pPr>
            <a:r>
              <a:rPr lang="nb-NO" dirty="0"/>
              <a:t>oppdatert språk</a:t>
            </a:r>
          </a:p>
          <a:p>
            <a:pPr marL="171450" indent="-171450">
              <a:buFont typeface="Arial" panose="020B0604020202020204" pitchFamily="34" charset="0"/>
              <a:buChar char="•"/>
            </a:pPr>
            <a:r>
              <a:rPr lang="nb-NO" dirty="0"/>
              <a:t>endringer, justeringer og presiseringer</a:t>
            </a:r>
          </a:p>
          <a:p>
            <a:pPr marL="171450" indent="-171450">
              <a:buFont typeface="Arial" panose="020B0604020202020204" pitchFamily="34" charset="0"/>
              <a:buChar char="•"/>
            </a:pPr>
            <a:r>
              <a:rPr lang="nb-NO" dirty="0"/>
              <a:t>også endringer i privatskoleloven</a:t>
            </a:r>
          </a:p>
          <a:p>
            <a:endParaRPr lang="nb-NO" dirty="0"/>
          </a:p>
          <a:p>
            <a:endParaRPr lang="nb-NO" dirty="0"/>
          </a:p>
        </p:txBody>
      </p:sp>
      <p:sp>
        <p:nvSpPr>
          <p:cNvPr id="4" name="Plassholder for lysbildenummer 3"/>
          <p:cNvSpPr>
            <a:spLocks noGrp="1"/>
          </p:cNvSpPr>
          <p:nvPr>
            <p:ph type="sldNum" sz="quarter" idx="5"/>
          </p:nvPr>
        </p:nvSpPr>
        <p:spPr/>
        <p:txBody>
          <a:bodyPr/>
          <a:lstStyle/>
          <a:p>
            <a:fld id="{D4B5DD92-EFA8-4D31-927F-F50CBB7B10E8}" type="slidenum">
              <a:rPr lang="nb-NO" smtClean="0"/>
              <a:t>3</a:t>
            </a:fld>
            <a:endParaRPr lang="nb-NO"/>
          </a:p>
        </p:txBody>
      </p:sp>
    </p:spTree>
    <p:extLst>
      <p:ext uri="{BB962C8B-B14F-4D97-AF65-F5344CB8AC3E}">
        <p14:creationId xmlns:p14="http://schemas.microsoft.com/office/powerpoint/2010/main" val="11992817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Dette er oversikten over den nye strukturen i loven. Det er en stor endring fra dagens struktur. Loven er delt opp i åtte deler. Den gir bedre oversikt og en god inngang til regelverket. Slik blir det lettere å finne frem. Forslag til ny forskrift, som nå er på høring, vil også være delt inn på liknende måte med regler for grunnskole, videregående, fellesregler og voksne.</a:t>
            </a:r>
          </a:p>
        </p:txBody>
      </p:sp>
      <p:sp>
        <p:nvSpPr>
          <p:cNvPr id="4" name="Plassholder for lysbildenummer 3"/>
          <p:cNvSpPr>
            <a:spLocks noGrp="1"/>
          </p:cNvSpPr>
          <p:nvPr>
            <p:ph type="sldNum" sz="quarter" idx="5"/>
          </p:nvPr>
        </p:nvSpPr>
        <p:spPr/>
        <p:txBody>
          <a:bodyPr/>
          <a:lstStyle/>
          <a:p>
            <a:fld id="{D4B5DD92-EFA8-4D31-927F-F50CBB7B10E8}" type="slidenum">
              <a:rPr lang="nb-NO" smtClean="0"/>
              <a:t>5</a:t>
            </a:fld>
            <a:endParaRPr lang="nb-NO"/>
          </a:p>
        </p:txBody>
      </p:sp>
    </p:spTree>
    <p:extLst>
      <p:ext uri="{BB962C8B-B14F-4D97-AF65-F5344CB8AC3E}">
        <p14:creationId xmlns:p14="http://schemas.microsoft.com/office/powerpoint/2010/main" val="5349671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100" b="0" i="0" noProof="0" dirty="0">
                <a:solidFill>
                  <a:srgbClr val="303030"/>
                </a:solidFill>
                <a:effectLst/>
                <a:latin typeface="+mj-lt"/>
              </a:rPr>
              <a:t>Her er en liste over noen begrep i dagens opplæringslov, som er endret i ny opplæringslov.</a:t>
            </a:r>
          </a:p>
          <a:p>
            <a:endParaRPr lang="nb-NO" sz="1100" b="0" i="0" noProof="0" dirty="0">
              <a:solidFill>
                <a:srgbClr val="303030"/>
              </a:solidFill>
              <a:effectLst/>
              <a:latin typeface="+mj-lt"/>
            </a:endParaRPr>
          </a:p>
          <a:p>
            <a:r>
              <a:rPr lang="nb-NO" sz="1100" b="0" i="0" noProof="0" dirty="0">
                <a:solidFill>
                  <a:srgbClr val="303030"/>
                </a:solidFill>
                <a:effectLst/>
                <a:latin typeface="+mj-lt"/>
              </a:rPr>
              <a:t>Det ligger også en utvidet liste her: https://www.udir.no/regelverk-og-tilsyn/skole-og-opplaring/ny-opplaringslov/ord-og-omgrep/</a:t>
            </a:r>
          </a:p>
          <a:p>
            <a:endParaRPr lang="nb-NO" dirty="0"/>
          </a:p>
        </p:txBody>
      </p:sp>
      <p:sp>
        <p:nvSpPr>
          <p:cNvPr id="4" name="Plassholder for lysbildenummer 3"/>
          <p:cNvSpPr>
            <a:spLocks noGrp="1"/>
          </p:cNvSpPr>
          <p:nvPr>
            <p:ph type="sldNum" sz="quarter" idx="5"/>
          </p:nvPr>
        </p:nvSpPr>
        <p:spPr/>
        <p:txBody>
          <a:bodyPr/>
          <a:lstStyle/>
          <a:p>
            <a:fld id="{D4B5DD92-EFA8-4D31-927F-F50CBB7B10E8}" type="slidenum">
              <a:rPr lang="nb-NO" smtClean="0"/>
              <a:t>6</a:t>
            </a:fld>
            <a:endParaRPr lang="nb-NO"/>
          </a:p>
        </p:txBody>
      </p:sp>
    </p:spTree>
    <p:extLst>
      <p:ext uri="{BB962C8B-B14F-4D97-AF65-F5344CB8AC3E}">
        <p14:creationId xmlns:p14="http://schemas.microsoft.com/office/powerpoint/2010/main" val="4144890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Her går vi gjennom noen av de viktigste endringene i ny lov. </a:t>
            </a:r>
            <a:r>
              <a:rPr lang="nb-NO" dirty="0" err="1"/>
              <a:t>Udir</a:t>
            </a:r>
            <a:r>
              <a:rPr lang="nb-NO" dirty="0"/>
              <a:t> har laget en side der prosessen frem mot ny lov, disse endringene, nye begrep, hva som må være på plass m.m., </a:t>
            </a:r>
            <a:r>
              <a:rPr lang="nb-NO" dirty="0">
                <a:highlight>
                  <a:srgbClr val="FFFF00"/>
                </a:highlight>
              </a:rPr>
              <a:t>fremgår.</a:t>
            </a:r>
            <a:r>
              <a:rPr lang="nb-NO" dirty="0"/>
              <a:t> </a:t>
            </a:r>
            <a:r>
              <a:rPr lang="nb-NO" dirty="0">
                <a:hlinkClick r:id="rId3"/>
              </a:rPr>
              <a:t>Ny opplæringslov høsten 2024 (udir.no)</a:t>
            </a:r>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990660-4B7D-4C11-96DB-B19FFA8CA93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0207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Eget oppdrag fra Kunnskapsdepartementet. Valgt å selv utvide dette oppdraget.</a:t>
            </a:r>
          </a:p>
        </p:txBody>
      </p:sp>
      <p:sp>
        <p:nvSpPr>
          <p:cNvPr id="4" name="Plassholder for lysbildenummer 3"/>
          <p:cNvSpPr>
            <a:spLocks noGrp="1"/>
          </p:cNvSpPr>
          <p:nvPr>
            <p:ph type="sldNum" sz="quarter" idx="5"/>
          </p:nvPr>
        </p:nvSpPr>
        <p:spPr/>
        <p:txBody>
          <a:bodyPr/>
          <a:lstStyle/>
          <a:p>
            <a:fld id="{DC8E9665-F439-44D9-ACDB-A964A38C5C74}" type="slidenum">
              <a:rPr lang="nb-NO" smtClean="0"/>
              <a:t>8</a:t>
            </a:fld>
            <a:endParaRPr lang="nb-NO"/>
          </a:p>
        </p:txBody>
      </p:sp>
    </p:spTree>
    <p:extLst>
      <p:ext uri="{BB962C8B-B14F-4D97-AF65-F5344CB8AC3E}">
        <p14:creationId xmlns:p14="http://schemas.microsoft.com/office/powerpoint/2010/main" val="21682427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Jf. tildelingsbrev. «Nytt regelverk gir unik anledning til å sette søkelys på regeletterlevelse.»</a:t>
            </a:r>
          </a:p>
          <a:p>
            <a:r>
              <a:rPr lang="nb-NO" dirty="0"/>
              <a:t>Prioritere-ikke alt er like viktig, noe må komme først.</a:t>
            </a:r>
          </a:p>
          <a:p>
            <a:r>
              <a:rPr lang="nb-NO" dirty="0"/>
              <a:t>- Tenke langsiktig- frem mot 2030.</a:t>
            </a:r>
          </a:p>
        </p:txBody>
      </p:sp>
      <p:sp>
        <p:nvSpPr>
          <p:cNvPr id="4" name="Plassholder for lysbildenummer 3"/>
          <p:cNvSpPr>
            <a:spLocks noGrp="1"/>
          </p:cNvSpPr>
          <p:nvPr>
            <p:ph type="sldNum" sz="quarter" idx="5"/>
          </p:nvPr>
        </p:nvSpPr>
        <p:spPr/>
        <p:txBody>
          <a:bodyPr/>
          <a:lstStyle/>
          <a:p>
            <a:fld id="{44F0B452-325E-4EC8-8F6C-68F875868FD4}" type="slidenum">
              <a:rPr lang="nb-NO" smtClean="0"/>
              <a:t>9</a:t>
            </a:fld>
            <a:endParaRPr lang="nb-NO"/>
          </a:p>
        </p:txBody>
      </p:sp>
    </p:spTree>
    <p:extLst>
      <p:ext uri="{BB962C8B-B14F-4D97-AF65-F5344CB8AC3E}">
        <p14:creationId xmlns:p14="http://schemas.microsoft.com/office/powerpoint/2010/main" val="9016343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457200" marR="0" lvl="1" indent="0" algn="l" defTabSz="914400" rtl="0" eaLnBrk="1" fontAlgn="auto" latinLnBrk="0" hangingPunct="1">
              <a:lnSpc>
                <a:spcPct val="90000"/>
              </a:lnSpc>
              <a:spcBef>
                <a:spcPts val="500"/>
              </a:spcBef>
              <a:spcAft>
                <a:spcPts val="0"/>
              </a:spcAft>
              <a:buClr>
                <a:srgbClr val="7DBF9D">
                  <a:lumMod val="75000"/>
                </a:srgbClr>
              </a:buClr>
              <a:buSzTx/>
              <a:buFont typeface="Arial" panose="020B0604020202020204" pitchFamily="34" charset="0"/>
              <a:buNone/>
              <a:tabLst/>
              <a:defRPr/>
            </a:pPr>
            <a:r>
              <a:rPr lang="nb-NO" dirty="0"/>
              <a:t>Viktig for oss i kommunikasjon ut å få frem formålet med regelverket er : «at barn, unge og voksne skal lære, mestre og trives i et inkluderende fellesskap.», og at dette er bakgrunnen for at det er viktig at regelverket blir formidlet, forstått og etterlevd. I ny lov står det «god opplæring i et godt miljø». </a:t>
            </a:r>
            <a:endParaRPr kumimoji="0" lang="nb-NO" sz="1200" b="0" i="0" u="none" strike="noStrike" kern="1200" cap="none" spc="0" normalizeH="0" baseline="0" noProof="0" dirty="0">
              <a:ln>
                <a:noFill/>
              </a:ln>
              <a:solidFill>
                <a:srgbClr val="000000">
                  <a:lumMod val="85000"/>
                  <a:lumOff val="15000"/>
                </a:srgbClr>
              </a:solidFill>
              <a:effectLst/>
              <a:uLnTx/>
              <a:uFillTx/>
              <a:latin typeface="Roboto"/>
              <a:ea typeface="Roboto" panose="02000000000000000000" pitchFamily="2" charset="0"/>
              <a:cs typeface="+mn-cs"/>
            </a:endParaRPr>
          </a:p>
          <a:p>
            <a:pPr marL="457200" marR="0" lvl="1" indent="0" algn="l" defTabSz="914400" rtl="0" eaLnBrk="1" fontAlgn="auto" latinLnBrk="0" hangingPunct="1">
              <a:lnSpc>
                <a:spcPct val="90000"/>
              </a:lnSpc>
              <a:spcBef>
                <a:spcPts val="500"/>
              </a:spcBef>
              <a:spcAft>
                <a:spcPts val="0"/>
              </a:spcAft>
              <a:buClr>
                <a:srgbClr val="7DBF9D">
                  <a:lumMod val="75000"/>
                </a:srgbClr>
              </a:buClr>
              <a:buSzTx/>
              <a:buFont typeface="Arial" panose="020B0604020202020204" pitchFamily="34" charset="0"/>
              <a:buNone/>
              <a:tabLst/>
              <a:defRPr/>
            </a:pPr>
            <a:endParaRPr kumimoji="0" lang="nb-NO" sz="1200" b="0" i="0" u="none" strike="noStrike" kern="1200" cap="none" spc="0" normalizeH="0" baseline="0" noProof="0" dirty="0">
              <a:ln>
                <a:noFill/>
              </a:ln>
              <a:solidFill>
                <a:srgbClr val="000000">
                  <a:lumMod val="85000"/>
                  <a:lumOff val="15000"/>
                </a:srgbClr>
              </a:solidFill>
              <a:effectLst/>
              <a:uLnTx/>
              <a:uFillTx/>
              <a:latin typeface="Roboto"/>
              <a:ea typeface="Roboto" panose="02000000000000000000" pitchFamily="2" charset="0"/>
              <a:cs typeface="+mn-cs"/>
            </a:endParaRPr>
          </a:p>
          <a:p>
            <a:endParaRPr lang="nb-NO" dirty="0"/>
          </a:p>
        </p:txBody>
      </p:sp>
      <p:sp>
        <p:nvSpPr>
          <p:cNvPr id="4" name="Plassholder for lysbildenummer 3"/>
          <p:cNvSpPr>
            <a:spLocks noGrp="1"/>
          </p:cNvSpPr>
          <p:nvPr>
            <p:ph type="sldNum" sz="quarter" idx="5"/>
          </p:nvPr>
        </p:nvSpPr>
        <p:spPr/>
        <p:txBody>
          <a:bodyPr/>
          <a:lstStyle/>
          <a:p>
            <a:fld id="{96B79ADE-DAEC-40EF-B29E-190D1ED6517B}" type="slidenum">
              <a:rPr lang="nb-NO" smtClean="0"/>
              <a:t>10</a:t>
            </a:fld>
            <a:endParaRPr lang="nb-NO"/>
          </a:p>
        </p:txBody>
      </p:sp>
    </p:spTree>
    <p:extLst>
      <p:ext uri="{BB962C8B-B14F-4D97-AF65-F5344CB8AC3E}">
        <p14:creationId xmlns:p14="http://schemas.microsoft.com/office/powerpoint/2010/main" val="2443985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just"/>
            <a:endParaRPr lang="nb-NO" dirty="0"/>
          </a:p>
          <a:p>
            <a:pPr algn="just"/>
            <a:r>
              <a:rPr lang="nb-NO" dirty="0"/>
              <a:t>Som en del av arbeidet med støtte til innføring av det nye regelverket har vi laget en landingsside på udir.no med informasjon om ny opplæringslov som man må vite før ikrafttredelse (1.8). Her finner dere nå blant annet informasjon om hva som er nytt, litt om ord og begreper og overgang til ny lov, og det vil også komme mer informasjon utover vinteren og våren. </a:t>
            </a:r>
          </a:p>
          <a:p>
            <a:pPr algn="just"/>
            <a:r>
              <a:rPr lang="nb-NO" dirty="0"/>
              <a:t>Her ligger også informasjon om høringen.</a:t>
            </a:r>
          </a:p>
        </p:txBody>
      </p:sp>
      <p:sp>
        <p:nvSpPr>
          <p:cNvPr id="4" name="Plassholder for lysbildenummer 3"/>
          <p:cNvSpPr>
            <a:spLocks noGrp="1"/>
          </p:cNvSpPr>
          <p:nvPr>
            <p:ph type="sldNum" sz="quarter" idx="5"/>
          </p:nvPr>
        </p:nvSpPr>
        <p:spPr/>
        <p:txBody>
          <a:bodyPr/>
          <a:lstStyle/>
          <a:p>
            <a:fld id="{96B79ADE-DAEC-40EF-B29E-190D1ED6517B}" type="slidenum">
              <a:rPr lang="nb-NO" smtClean="0"/>
              <a:t>11</a:t>
            </a:fld>
            <a:endParaRPr lang="nb-NO"/>
          </a:p>
        </p:txBody>
      </p:sp>
    </p:spTree>
    <p:extLst>
      <p:ext uri="{BB962C8B-B14F-4D97-AF65-F5344CB8AC3E}">
        <p14:creationId xmlns:p14="http://schemas.microsoft.com/office/powerpoint/2010/main" val="3060364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0_Markeds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rtlCol="0"/>
          <a:lstStyle>
            <a:lvl1pPr algn="ctr">
              <a:defRPr baseline="0">
                <a:solidFill>
                  <a:schemeClr val="tx1"/>
                </a:solidFill>
              </a:defRPr>
            </a:lvl1pPr>
          </a:lstStyle>
          <a:p>
            <a:pPr rtl="0"/>
            <a:r>
              <a:rPr lang="nb-NO" noProof="0"/>
              <a:t>KLIKK FOR Å REDIGERE TITTELEN</a:t>
            </a:r>
          </a:p>
        </p:txBody>
      </p:sp>
      <p:sp>
        <p:nvSpPr>
          <p:cNvPr id="6" name="Plassholder for bunntekst 5">
            <a:extLst>
              <a:ext uri="{FF2B5EF4-FFF2-40B4-BE49-F238E27FC236}">
                <a16:creationId xmlns:a16="http://schemas.microsoft.com/office/drawing/2014/main" id="{29E5E346-F307-4307-949D-77CDB6E6577A}"/>
              </a:ext>
            </a:extLst>
          </p:cNvPr>
          <p:cNvSpPr>
            <a:spLocks noGrp="1"/>
          </p:cNvSpPr>
          <p:nvPr>
            <p:ph type="ftr" sz="quarter" idx="10"/>
          </p:nvPr>
        </p:nvSpPr>
        <p:spPr/>
        <p:txBody>
          <a:bodyPr rtlCol="0"/>
          <a:lstStyle>
            <a:lvl1pPr>
              <a:defRPr>
                <a:solidFill>
                  <a:schemeClr val="tx1"/>
                </a:solidFill>
              </a:defRPr>
            </a:lvl1pPr>
          </a:lstStyle>
          <a:p>
            <a:pPr rtl="0"/>
            <a:r>
              <a:rPr lang="nb-NO" noProof="0"/>
              <a:t>Tittel på salgspresentasjon</a:t>
            </a:r>
          </a:p>
        </p:txBody>
      </p:sp>
      <p:sp>
        <p:nvSpPr>
          <p:cNvPr id="7" name="Plassholder for lysbildenumm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rtlCol="0"/>
          <a:lstStyle>
            <a:lvl1pPr>
              <a:defRPr>
                <a:solidFill>
                  <a:schemeClr val="tx1"/>
                </a:solidFill>
              </a:defRPr>
            </a:lvl1pPr>
          </a:lstStyle>
          <a:p>
            <a:pPr rtl="0"/>
            <a:fld id="{19B51A1E-902D-48AF-9020-955120F399B6}" type="slidenum">
              <a:rPr lang="nb-NO" noProof="0" smtClean="0"/>
              <a:pPr rtl="0"/>
              <a:t>‹#›</a:t>
            </a:fld>
            <a:endParaRPr lang="nb-NO" noProof="0"/>
          </a:p>
        </p:txBody>
      </p:sp>
      <p:sp>
        <p:nvSpPr>
          <p:cNvPr id="16" name="Plassholder for tekst 3">
            <a:extLst>
              <a:ext uri="{FF2B5EF4-FFF2-40B4-BE49-F238E27FC236}">
                <a16:creationId xmlns:a16="http://schemas.microsoft.com/office/drawing/2014/main" id="{3A5BA28D-2313-499F-93AB-7C86B0305709}"/>
              </a:ext>
            </a:extLst>
          </p:cNvPr>
          <p:cNvSpPr>
            <a:spLocks noGrp="1"/>
          </p:cNvSpPr>
          <p:nvPr>
            <p:ph type="body" sz="quarter" idx="30" hasCustomPrompt="1"/>
          </p:nvPr>
        </p:nvSpPr>
        <p:spPr>
          <a:xfrm>
            <a:off x="1671601" y="2149157"/>
            <a:ext cx="2743200" cy="2999232"/>
          </a:xfrm>
          <a:prstGeom prst="rect">
            <a:avLst/>
          </a:prstGeom>
          <a:solidFill>
            <a:schemeClr val="accent1"/>
          </a:solidFill>
          <a:ln w="22225">
            <a:solidFill>
              <a:schemeClr val="tx1"/>
            </a:solidFill>
          </a:ln>
        </p:spPr>
        <p:txBody>
          <a:bodyPr tIns="621792" rtlCol="0" anchor="t" anchorCtr="0">
            <a:normAutofit/>
          </a:bodyPr>
          <a:lstStyle>
            <a:lvl1pPr marL="0" indent="0" algn="ctr">
              <a:spcBef>
                <a:spcPts val="0"/>
              </a:spcBef>
              <a:spcAft>
                <a:spcPts val="0"/>
              </a:spcAft>
              <a:buNone/>
              <a:defRPr sz="3800" b="1">
                <a:solidFill>
                  <a:schemeClr val="tx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rtl="0"/>
            <a:r>
              <a:rPr lang="nb-NO" noProof="0"/>
              <a:t>1</a:t>
            </a:r>
          </a:p>
        </p:txBody>
      </p:sp>
      <p:sp>
        <p:nvSpPr>
          <p:cNvPr id="17" name="Plassholder for tekst 9">
            <a:extLst>
              <a:ext uri="{FF2B5EF4-FFF2-40B4-BE49-F238E27FC236}">
                <a16:creationId xmlns:a16="http://schemas.microsoft.com/office/drawing/2014/main" id="{4E9F4FE1-F54C-4B3C-9CED-6C3058B00352}"/>
              </a:ext>
            </a:extLst>
          </p:cNvPr>
          <p:cNvSpPr>
            <a:spLocks noGrp="1"/>
          </p:cNvSpPr>
          <p:nvPr>
            <p:ph type="body" sz="quarter" idx="31" hasCustomPrompt="1"/>
          </p:nvPr>
        </p:nvSpPr>
        <p:spPr>
          <a:xfrm>
            <a:off x="4724400" y="2149157"/>
            <a:ext cx="2743200" cy="2999232"/>
          </a:xfrm>
          <a:prstGeom prst="rect">
            <a:avLst/>
          </a:prstGeom>
          <a:solidFill>
            <a:schemeClr val="accent3"/>
          </a:solidFill>
          <a:ln w="22225">
            <a:solidFill>
              <a:schemeClr val="tx1"/>
            </a:solidFill>
          </a:ln>
        </p:spPr>
        <p:txBody>
          <a:bodyPr vert="horz" lIns="0" tIns="621792" rIns="0" bIns="0" rtlCol="0" anchor="t" anchorCtr="0">
            <a:noAutofit/>
          </a:bodyPr>
          <a:lstStyle>
            <a:lvl1pPr marL="0" indent="0" algn="ctr">
              <a:spcBef>
                <a:spcPts val="0"/>
              </a:spcBef>
              <a:spcAft>
                <a:spcPts val="0"/>
              </a:spcAft>
              <a:buNone/>
              <a:defRPr lang="en-ZA" sz="3800" b="1" dirty="0">
                <a:solidFill>
                  <a:schemeClr val="tx1"/>
                </a:solidFill>
                <a:latin typeface="+mj-lt"/>
              </a:defRPr>
            </a:lvl1pPr>
          </a:lstStyle>
          <a:p>
            <a:pPr marL="266700" lvl="0" indent="-266700" algn="ctr" rtl="0"/>
            <a:r>
              <a:rPr lang="nb-NO" noProof="0"/>
              <a:t>2</a:t>
            </a:r>
          </a:p>
        </p:txBody>
      </p:sp>
      <p:sp>
        <p:nvSpPr>
          <p:cNvPr id="18" name="Plassholder for tekst 9">
            <a:extLst>
              <a:ext uri="{FF2B5EF4-FFF2-40B4-BE49-F238E27FC236}">
                <a16:creationId xmlns:a16="http://schemas.microsoft.com/office/drawing/2014/main" id="{26328AB3-6C8E-4BB6-9C01-852150BDFE17}"/>
              </a:ext>
            </a:extLst>
          </p:cNvPr>
          <p:cNvSpPr>
            <a:spLocks noGrp="1"/>
          </p:cNvSpPr>
          <p:nvPr>
            <p:ph type="body" sz="quarter" idx="33" hasCustomPrompt="1"/>
          </p:nvPr>
        </p:nvSpPr>
        <p:spPr>
          <a:xfrm>
            <a:off x="7769944" y="2149157"/>
            <a:ext cx="2743201" cy="2997072"/>
          </a:xfrm>
          <a:prstGeom prst="rect">
            <a:avLst/>
          </a:prstGeom>
          <a:solidFill>
            <a:schemeClr val="accent4"/>
          </a:solidFill>
          <a:ln w="22225">
            <a:solidFill>
              <a:schemeClr val="tx1"/>
            </a:solidFill>
          </a:ln>
        </p:spPr>
        <p:txBody>
          <a:bodyPr vert="horz" lIns="0" tIns="621792" rIns="0" bIns="0" rtlCol="0" anchor="t" anchorCtr="0">
            <a:noAutofit/>
          </a:bodyPr>
          <a:lstStyle>
            <a:lvl1pPr marL="0" indent="0" algn="ctr">
              <a:spcBef>
                <a:spcPts val="0"/>
              </a:spcBef>
              <a:spcAft>
                <a:spcPts val="0"/>
              </a:spcAft>
              <a:buNone/>
              <a:defRPr lang="en-ZA" sz="3800" b="1" dirty="0">
                <a:solidFill>
                  <a:schemeClr val="tx1"/>
                </a:solidFill>
                <a:latin typeface="+mj-lt"/>
              </a:defRPr>
            </a:lvl1pPr>
          </a:lstStyle>
          <a:p>
            <a:pPr marL="266700" lvl="0" indent="-266700" algn="ctr" rtl="0"/>
            <a:r>
              <a:rPr lang="nb-NO" noProof="0"/>
              <a:t>3</a:t>
            </a:r>
          </a:p>
        </p:txBody>
      </p:sp>
      <p:sp>
        <p:nvSpPr>
          <p:cNvPr id="20" name="Plassholder for tekst 5">
            <a:extLst>
              <a:ext uri="{FF2B5EF4-FFF2-40B4-BE49-F238E27FC236}">
                <a16:creationId xmlns:a16="http://schemas.microsoft.com/office/drawing/2014/main" id="{7488A707-03CD-495D-B761-9F9DAE92C6CA}"/>
              </a:ext>
            </a:extLst>
          </p:cNvPr>
          <p:cNvSpPr>
            <a:spLocks noGrp="1"/>
          </p:cNvSpPr>
          <p:nvPr>
            <p:ph type="body" sz="quarter" idx="12" hasCustomPrompt="1"/>
          </p:nvPr>
        </p:nvSpPr>
        <p:spPr>
          <a:xfrm>
            <a:off x="4964560" y="4279392"/>
            <a:ext cx="2286000" cy="640080"/>
          </a:xfrm>
        </p:spPr>
        <p:txBody>
          <a:bodyPr rtlCol="0">
            <a:normAutofit/>
          </a:bodyPr>
          <a:lstStyle>
            <a:lvl1pPr marL="0" indent="0" algn="ctr">
              <a:lnSpc>
                <a:spcPts val="2000"/>
              </a:lnSpc>
              <a:spcBef>
                <a:spcPts val="0"/>
              </a:spcBef>
              <a:buFont typeface="Arial" panose="020B0604020202020204" pitchFamily="34" charset="0"/>
              <a:buNone/>
              <a:defRPr sz="1400">
                <a:solidFill>
                  <a:schemeClr val="tx1"/>
                </a:solidFill>
              </a:defRPr>
            </a:lvl1pPr>
          </a:lstStyle>
          <a:p>
            <a:pPr lvl="0" rtl="0"/>
            <a:r>
              <a:rPr lang="nb-NO" noProof="0"/>
              <a:t>Inndelingsbeskrivelse</a:t>
            </a:r>
          </a:p>
        </p:txBody>
      </p:sp>
      <p:sp>
        <p:nvSpPr>
          <p:cNvPr id="21" name="Plassholder for tekst 9">
            <a:extLst>
              <a:ext uri="{FF2B5EF4-FFF2-40B4-BE49-F238E27FC236}">
                <a16:creationId xmlns:a16="http://schemas.microsoft.com/office/drawing/2014/main" id="{99A33CFC-3C95-43CD-92E8-05A5E6D98559}"/>
              </a:ext>
            </a:extLst>
          </p:cNvPr>
          <p:cNvSpPr>
            <a:spLocks noGrp="1"/>
          </p:cNvSpPr>
          <p:nvPr>
            <p:ph type="body" sz="quarter" idx="13" hasCustomPrompt="1"/>
          </p:nvPr>
        </p:nvSpPr>
        <p:spPr>
          <a:xfrm>
            <a:off x="8012800" y="4279392"/>
            <a:ext cx="2286000" cy="640080"/>
          </a:xfrm>
        </p:spPr>
        <p:txBody>
          <a:bodyPr rtlCol="0">
            <a:normAutofit/>
          </a:bodyPr>
          <a:lstStyle>
            <a:lvl1pPr marL="0" indent="0" algn="ctr">
              <a:lnSpc>
                <a:spcPts val="2000"/>
              </a:lnSpc>
              <a:spcBef>
                <a:spcPts val="0"/>
              </a:spcBef>
              <a:buFont typeface="Arial" panose="020B0604020202020204" pitchFamily="34" charset="0"/>
              <a:buNone/>
              <a:defRPr sz="1400">
                <a:solidFill>
                  <a:schemeClr val="tx1"/>
                </a:solidFill>
              </a:defRPr>
            </a:lvl1pPr>
          </a:lstStyle>
          <a:p>
            <a:pPr lvl="0" rtl="0"/>
            <a:r>
              <a:rPr lang="nb-NO" noProof="0"/>
              <a:t>Inndelingsbeskrivelse</a:t>
            </a:r>
          </a:p>
        </p:txBody>
      </p:sp>
      <p:sp>
        <p:nvSpPr>
          <p:cNvPr id="4" name="Plassholder for tekst 3">
            <a:extLst>
              <a:ext uri="{FF2B5EF4-FFF2-40B4-BE49-F238E27FC236}">
                <a16:creationId xmlns:a16="http://schemas.microsoft.com/office/drawing/2014/main" id="{B0481AD7-A873-4BA1-A500-D8FF0F229879}"/>
              </a:ext>
            </a:extLst>
          </p:cNvPr>
          <p:cNvSpPr>
            <a:spLocks noGrp="1"/>
          </p:cNvSpPr>
          <p:nvPr>
            <p:ph type="body" sz="quarter" idx="34" hasCustomPrompt="1"/>
          </p:nvPr>
        </p:nvSpPr>
        <p:spPr>
          <a:xfrm>
            <a:off x="1903095" y="3511296"/>
            <a:ext cx="2286000" cy="731520"/>
          </a:xfrm>
        </p:spPr>
        <p:txBody>
          <a:bodyPr rtlCol="0">
            <a:noAutofit/>
          </a:bodyPr>
          <a:lstStyle>
            <a:lvl1pPr marL="0" indent="0" algn="ctr">
              <a:lnSpc>
                <a:spcPct val="100000"/>
              </a:lnSpc>
              <a:spcBef>
                <a:spcPts val="0"/>
              </a:spcBef>
              <a:buNone/>
              <a:defRPr sz="1800" b="0">
                <a:solidFill>
                  <a:schemeClr val="tx1"/>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rtl="0"/>
            <a:r>
              <a:rPr lang="nb-NO" noProof="0"/>
              <a:t>DELOVERSKRIFT</a:t>
            </a:r>
          </a:p>
        </p:txBody>
      </p:sp>
      <p:sp>
        <p:nvSpPr>
          <p:cNvPr id="9" name="Plassholder for tekst 8">
            <a:extLst>
              <a:ext uri="{FF2B5EF4-FFF2-40B4-BE49-F238E27FC236}">
                <a16:creationId xmlns:a16="http://schemas.microsoft.com/office/drawing/2014/main" id="{3BAE6588-4D08-448D-B294-A47E7AAC339B}"/>
              </a:ext>
            </a:extLst>
          </p:cNvPr>
          <p:cNvSpPr>
            <a:spLocks noGrp="1"/>
          </p:cNvSpPr>
          <p:nvPr>
            <p:ph type="body" sz="quarter" idx="35" hasCustomPrompt="1"/>
          </p:nvPr>
        </p:nvSpPr>
        <p:spPr>
          <a:xfrm>
            <a:off x="1901952" y="4279392"/>
            <a:ext cx="2286000" cy="640080"/>
          </a:xfrm>
        </p:spPr>
        <p:txBody>
          <a:bodyPr rtlCol="0">
            <a:noAutofit/>
          </a:bodyPr>
          <a:lstStyle>
            <a:lvl1pPr marL="0" indent="0" algn="ctr">
              <a:lnSpc>
                <a:spcPts val="2000"/>
              </a:lnSpc>
              <a:spcBef>
                <a:spcPts val="0"/>
              </a:spcBef>
              <a:buNone/>
              <a:defRPr sz="14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nb-NO" noProof="0"/>
              <a:t>Inndelingsbeskrivelse</a:t>
            </a:r>
          </a:p>
        </p:txBody>
      </p:sp>
      <p:sp>
        <p:nvSpPr>
          <p:cNvPr id="22" name="Plassholder for tekst 3">
            <a:extLst>
              <a:ext uri="{FF2B5EF4-FFF2-40B4-BE49-F238E27FC236}">
                <a16:creationId xmlns:a16="http://schemas.microsoft.com/office/drawing/2014/main" id="{AE52A1FB-F89B-45C5-92FC-A6D588F53C5D}"/>
              </a:ext>
            </a:extLst>
          </p:cNvPr>
          <p:cNvSpPr>
            <a:spLocks noGrp="1"/>
          </p:cNvSpPr>
          <p:nvPr>
            <p:ph type="body" sz="quarter" idx="36" hasCustomPrompt="1"/>
          </p:nvPr>
        </p:nvSpPr>
        <p:spPr>
          <a:xfrm>
            <a:off x="4964559" y="3511296"/>
            <a:ext cx="2286000" cy="731520"/>
          </a:xfrm>
        </p:spPr>
        <p:txBody>
          <a:bodyPr rtlCol="0">
            <a:noAutofit/>
          </a:bodyPr>
          <a:lstStyle>
            <a:lvl1pPr marL="0" indent="0" algn="ctr">
              <a:lnSpc>
                <a:spcPct val="100000"/>
              </a:lnSpc>
              <a:spcBef>
                <a:spcPts val="0"/>
              </a:spcBef>
              <a:buNone/>
              <a:defRPr sz="1800" b="0">
                <a:solidFill>
                  <a:schemeClr val="tx1"/>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rtl="0"/>
            <a:r>
              <a:rPr lang="nb-NO" noProof="0"/>
              <a:t>DELOVERSKRIFT</a:t>
            </a:r>
          </a:p>
        </p:txBody>
      </p:sp>
      <p:sp>
        <p:nvSpPr>
          <p:cNvPr id="23" name="Plassholder for tekst 3">
            <a:extLst>
              <a:ext uri="{FF2B5EF4-FFF2-40B4-BE49-F238E27FC236}">
                <a16:creationId xmlns:a16="http://schemas.microsoft.com/office/drawing/2014/main" id="{46C18666-B781-4A20-AAFB-33160088C3E1}"/>
              </a:ext>
            </a:extLst>
          </p:cNvPr>
          <p:cNvSpPr>
            <a:spLocks noGrp="1"/>
          </p:cNvSpPr>
          <p:nvPr>
            <p:ph type="body" sz="quarter" idx="37" hasCustomPrompt="1"/>
          </p:nvPr>
        </p:nvSpPr>
        <p:spPr>
          <a:xfrm>
            <a:off x="8012799" y="3511296"/>
            <a:ext cx="2286000" cy="731520"/>
          </a:xfrm>
        </p:spPr>
        <p:txBody>
          <a:bodyPr rtlCol="0">
            <a:noAutofit/>
          </a:bodyPr>
          <a:lstStyle>
            <a:lvl1pPr marL="0" indent="0" algn="ctr">
              <a:lnSpc>
                <a:spcPct val="100000"/>
              </a:lnSpc>
              <a:spcBef>
                <a:spcPts val="0"/>
              </a:spcBef>
              <a:buNone/>
              <a:defRPr sz="1800" b="0">
                <a:solidFill>
                  <a:schemeClr val="tx1"/>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rtl="0"/>
            <a:r>
              <a:rPr lang="nb-NO" noProof="0"/>
              <a:t>DELOVERSKRIFT</a:t>
            </a:r>
          </a:p>
        </p:txBody>
      </p:sp>
      <p:sp>
        <p:nvSpPr>
          <p:cNvPr id="19" name="Plassholder for dato 2">
            <a:extLst>
              <a:ext uri="{FF2B5EF4-FFF2-40B4-BE49-F238E27FC236}">
                <a16:creationId xmlns:a16="http://schemas.microsoft.com/office/drawing/2014/main" id="{4EA7F64A-11F6-4F87-BCF2-6C289703AEE8}"/>
              </a:ext>
            </a:extLst>
          </p:cNvPr>
          <p:cNvSpPr>
            <a:spLocks noGrp="1"/>
          </p:cNvSpPr>
          <p:nvPr>
            <p:ph type="dt" sz="half" idx="38"/>
          </p:nvPr>
        </p:nvSpPr>
        <p:spPr>
          <a:xfrm>
            <a:off x="838200" y="6356350"/>
            <a:ext cx="2743200" cy="365125"/>
          </a:xfrm>
        </p:spPr>
        <p:txBody>
          <a:bodyPr rtlCol="0"/>
          <a:lstStyle>
            <a:lvl1pPr>
              <a:defRPr>
                <a:solidFill>
                  <a:schemeClr val="tx1"/>
                </a:solidFill>
              </a:defRPr>
            </a:lvl1pPr>
          </a:lstStyle>
          <a:p>
            <a:pPr rtl="0"/>
            <a:r>
              <a:rPr lang="nb-NO" noProof="0"/>
              <a:t>01.07.20XX</a:t>
            </a:r>
          </a:p>
        </p:txBody>
      </p:sp>
    </p:spTree>
    <p:extLst>
      <p:ext uri="{BB962C8B-B14F-4D97-AF65-F5344CB8AC3E}">
        <p14:creationId xmlns:p14="http://schemas.microsoft.com/office/powerpoint/2010/main" val="3840628478"/>
      </p:ext>
    </p:extLst>
  </p:cSld>
  <p:clrMapOvr>
    <a:masterClrMapping/>
  </p:clrMapOvr>
  <p:extLst>
    <p:ext uri="{DCECCB84-F9BA-43D5-87BE-67443E8EF086}">
      <p15:sldGuideLst xmlns:p15="http://schemas.microsoft.com/office/powerpoint/2012/main">
        <p15:guide id="1" orient="horz" pos="343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oblebakgrun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ABE8979-9DD6-264C-9B15-10752EB4FF1C}"/>
              </a:ext>
            </a:extLst>
          </p:cNvPr>
          <p:cNvPicPr>
            <a:picLocks noChangeAspect="1"/>
          </p:cNvPicPr>
          <p:nvPr userDrawn="1"/>
        </p:nvPicPr>
        <p:blipFill rotWithShape="1">
          <a:blip r:embed="rId2"/>
          <a:srcRect l="4090"/>
          <a:stretch/>
        </p:blipFill>
        <p:spPr>
          <a:xfrm>
            <a:off x="-5" y="1465967"/>
            <a:ext cx="7096265" cy="5111449"/>
          </a:xfrm>
          <a:prstGeom prst="rect">
            <a:avLst/>
          </a:prstGeom>
        </p:spPr>
      </p:pic>
      <p:sp>
        <p:nvSpPr>
          <p:cNvPr id="11" name="Picture Placeholder 10">
            <a:extLst>
              <a:ext uri="{FF2B5EF4-FFF2-40B4-BE49-F238E27FC236}">
                <a16:creationId xmlns:a16="http://schemas.microsoft.com/office/drawing/2014/main" id="{89D3F6E0-E639-C142-B3ED-9B7CED7BEC7E}"/>
              </a:ext>
            </a:extLst>
          </p:cNvPr>
          <p:cNvSpPr>
            <a:spLocks noGrp="1"/>
          </p:cNvSpPr>
          <p:nvPr>
            <p:ph type="pic" sz="quarter" idx="13"/>
          </p:nvPr>
        </p:nvSpPr>
        <p:spPr>
          <a:xfrm>
            <a:off x="6172199" y="1949955"/>
            <a:ext cx="5389796" cy="4280400"/>
          </a:xfrm>
        </p:spPr>
        <p:txBody>
          <a:bodyPr/>
          <a:lstStyle/>
          <a:p>
            <a:r>
              <a:rPr lang="nb-NO"/>
              <a:t>Klikk på ikonet for å legge til et bilde</a:t>
            </a:r>
            <a:endParaRPr lang="nb-NO" dirty="0"/>
          </a:p>
        </p:txBody>
      </p:sp>
      <p:sp>
        <p:nvSpPr>
          <p:cNvPr id="3" name="Content Placeholder 2">
            <a:extLst>
              <a:ext uri="{FF2B5EF4-FFF2-40B4-BE49-F238E27FC236}">
                <a16:creationId xmlns:a16="http://schemas.microsoft.com/office/drawing/2014/main" id="{FD92D5DB-11C4-B747-A15F-9B6856E07AD1}"/>
              </a:ext>
            </a:extLst>
          </p:cNvPr>
          <p:cNvSpPr>
            <a:spLocks noGrp="1"/>
          </p:cNvSpPr>
          <p:nvPr>
            <p:ph sz="half" idx="1" hasCustomPrompt="1"/>
          </p:nvPr>
        </p:nvSpPr>
        <p:spPr>
          <a:xfrm>
            <a:off x="630000" y="1949955"/>
            <a:ext cx="5389799" cy="4279276"/>
          </a:xfrm>
        </p:spPr>
        <p:txBody>
          <a:bodyPr/>
          <a:lstStyle/>
          <a:p>
            <a:pPr lvl="0"/>
            <a:r>
              <a:rPr lang="nb-NO" noProof="0"/>
              <a:t>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smtClean="0"/>
              <a:t>08.02.2024</a:t>
            </a:fld>
            <a:endParaRPr lang="nb-NO" dirty="0"/>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dirty="0"/>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smtClean="0"/>
              <a:t>‹#›</a:t>
            </a:fld>
            <a:endParaRPr lang="nb-NO" dirty="0"/>
          </a:p>
        </p:txBody>
      </p:sp>
      <p:sp>
        <p:nvSpPr>
          <p:cNvPr id="8" name="Title 1">
            <a:extLst>
              <a:ext uri="{FF2B5EF4-FFF2-40B4-BE49-F238E27FC236}">
                <a16:creationId xmlns:a16="http://schemas.microsoft.com/office/drawing/2014/main" id="{ABA87CF2-28A9-6843-A082-5B76C1183413}"/>
              </a:ext>
            </a:extLst>
          </p:cNvPr>
          <p:cNvSpPr>
            <a:spLocks noGrp="1"/>
          </p:cNvSpPr>
          <p:nvPr>
            <p:ph type="title" hasCustomPrompt="1"/>
          </p:nvPr>
        </p:nvSpPr>
        <p:spPr>
          <a:xfrm>
            <a:off x="630000" y="629998"/>
            <a:ext cx="10931995" cy="1046218"/>
          </a:xfrm>
        </p:spPr>
        <p:txBody>
          <a:bodyPr/>
          <a:lstStyle/>
          <a:p>
            <a:r>
              <a:rPr lang="nb-NO" noProof="0"/>
              <a:t>Click to edit Master title style</a:t>
            </a:r>
          </a:p>
        </p:txBody>
      </p:sp>
      <p:pic>
        <p:nvPicPr>
          <p:cNvPr id="9" name="Picture 8">
            <a:extLst>
              <a:ext uri="{FF2B5EF4-FFF2-40B4-BE49-F238E27FC236}">
                <a16:creationId xmlns:a16="http://schemas.microsoft.com/office/drawing/2014/main" id="{09CD96B1-B3BA-1643-9BCD-6A6FB98BEAD3}"/>
              </a:ext>
            </a:extLst>
          </p:cNvPr>
          <p:cNvPicPr>
            <a:picLocks noChangeAspect="1"/>
          </p:cNvPicPr>
          <p:nvPr userDrawn="1"/>
        </p:nvPicPr>
        <p:blipFill>
          <a:blip r:embed="rId3"/>
          <a:stretch>
            <a:fillRect/>
          </a:stretch>
        </p:blipFill>
        <p:spPr>
          <a:xfrm>
            <a:off x="270001" y="6228000"/>
            <a:ext cx="360000" cy="360000"/>
          </a:xfrm>
          <a:prstGeom prst="rect">
            <a:avLst/>
          </a:prstGeom>
        </p:spPr>
      </p:pic>
    </p:spTree>
    <p:extLst>
      <p:ext uri="{BB962C8B-B14F-4D97-AF65-F5344CB8AC3E}">
        <p14:creationId xmlns:p14="http://schemas.microsoft.com/office/powerpoint/2010/main" val="2246909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ort bilde, venstre">
    <p:spTree>
      <p:nvGrpSpPr>
        <p:cNvPr id="1" name=""/>
        <p:cNvGrpSpPr/>
        <p:nvPr/>
      </p:nvGrpSpPr>
      <p:grpSpPr>
        <a:xfrm>
          <a:off x="0" y="0"/>
          <a:ext cx="0" cy="0"/>
          <a:chOff x="0" y="0"/>
          <a:chExt cx="0" cy="0"/>
        </a:xfrm>
      </p:grpSpPr>
      <p:sp>
        <p:nvSpPr>
          <p:cNvPr id="10" name="Picture Placeholder 15">
            <a:extLst>
              <a:ext uri="{FF2B5EF4-FFF2-40B4-BE49-F238E27FC236}">
                <a16:creationId xmlns:a16="http://schemas.microsoft.com/office/drawing/2014/main" id="{7B1D8B24-B388-1C44-AB28-01579A5DD24D}"/>
              </a:ext>
            </a:extLst>
          </p:cNvPr>
          <p:cNvSpPr>
            <a:spLocks noGrp="1"/>
          </p:cNvSpPr>
          <p:nvPr>
            <p:ph type="pic" sz="quarter" idx="14"/>
          </p:nvPr>
        </p:nvSpPr>
        <p:spPr>
          <a:xfrm>
            <a:off x="0" y="1"/>
            <a:ext cx="5715000" cy="6857999"/>
          </a:xfrm>
          <a:noFill/>
        </p:spPr>
        <p:txBody>
          <a:bodyPr/>
          <a:lstStyle/>
          <a:p>
            <a:r>
              <a:rPr lang="nb-NO"/>
              <a:t>Klikk på ikonet for å legge til et bilde</a:t>
            </a:r>
            <a:endParaRPr lang="nb-NO" dirty="0"/>
          </a:p>
        </p:txBody>
      </p:sp>
      <p:sp>
        <p:nvSpPr>
          <p:cNvPr id="4" name="Content Placeholder 3">
            <a:extLst>
              <a:ext uri="{FF2B5EF4-FFF2-40B4-BE49-F238E27FC236}">
                <a16:creationId xmlns:a16="http://schemas.microsoft.com/office/drawing/2014/main" id="{A8E04EE7-D715-5A48-BEE7-A5F2BA3EC98E}"/>
              </a:ext>
            </a:extLst>
          </p:cNvPr>
          <p:cNvSpPr>
            <a:spLocks noGrp="1"/>
          </p:cNvSpPr>
          <p:nvPr>
            <p:ph sz="half" idx="2" hasCustomPrompt="1"/>
          </p:nvPr>
        </p:nvSpPr>
        <p:spPr>
          <a:xfrm>
            <a:off x="6172200" y="1946217"/>
            <a:ext cx="5389796" cy="4279276"/>
          </a:xfrm>
        </p:spPr>
        <p:txBody>
          <a:bodyPr/>
          <a:lstStyle/>
          <a:p>
            <a:pPr lvl="0"/>
            <a:r>
              <a:rPr lang="nb-NO" noProof="0"/>
              <a:t>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smtClean="0"/>
              <a:t>08.02.2024</a:t>
            </a:fld>
            <a:endParaRPr lang="nb-NO" dirty="0"/>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dirty="0"/>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smtClean="0"/>
              <a:t>‹#›</a:t>
            </a:fld>
            <a:endParaRPr lang="nb-NO" dirty="0"/>
          </a:p>
        </p:txBody>
      </p:sp>
      <p:sp>
        <p:nvSpPr>
          <p:cNvPr id="8" name="Title 1">
            <a:extLst>
              <a:ext uri="{FF2B5EF4-FFF2-40B4-BE49-F238E27FC236}">
                <a16:creationId xmlns:a16="http://schemas.microsoft.com/office/drawing/2014/main" id="{ABA87CF2-28A9-6843-A082-5B76C1183413}"/>
              </a:ext>
            </a:extLst>
          </p:cNvPr>
          <p:cNvSpPr>
            <a:spLocks noGrp="1"/>
          </p:cNvSpPr>
          <p:nvPr>
            <p:ph type="title" hasCustomPrompt="1"/>
          </p:nvPr>
        </p:nvSpPr>
        <p:spPr>
          <a:xfrm>
            <a:off x="6172199" y="629998"/>
            <a:ext cx="5389796" cy="1046218"/>
          </a:xfrm>
        </p:spPr>
        <p:txBody>
          <a:bodyPr/>
          <a:lstStyle/>
          <a:p>
            <a:r>
              <a:rPr lang="nb-NO" noProof="0"/>
              <a:t>Click to edit Master title style</a:t>
            </a:r>
          </a:p>
        </p:txBody>
      </p:sp>
      <p:sp>
        <p:nvSpPr>
          <p:cNvPr id="11" name="Plassholder for tekst 1">
            <a:extLst>
              <a:ext uri="{FF2B5EF4-FFF2-40B4-BE49-F238E27FC236}">
                <a16:creationId xmlns:a16="http://schemas.microsoft.com/office/drawing/2014/main" id="{70672EDB-C162-4B43-B797-10E3F412B420}"/>
              </a:ext>
            </a:extLst>
          </p:cNvPr>
          <p:cNvSpPr>
            <a:spLocks noGrp="1"/>
          </p:cNvSpPr>
          <p:nvPr>
            <p:ph type="body" sz="quarter" idx="15" hasCustomPrompt="1"/>
          </p:nvPr>
        </p:nvSpPr>
        <p:spPr>
          <a:xfrm>
            <a:off x="270001" y="6228000"/>
            <a:ext cx="360000" cy="360000"/>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17067822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ort bilde, høyre">
    <p:spTree>
      <p:nvGrpSpPr>
        <p:cNvPr id="1" name=""/>
        <p:cNvGrpSpPr/>
        <p:nvPr/>
      </p:nvGrpSpPr>
      <p:grpSpPr>
        <a:xfrm>
          <a:off x="0" y="0"/>
          <a:ext cx="0" cy="0"/>
          <a:chOff x="0" y="0"/>
          <a:chExt cx="0" cy="0"/>
        </a:xfrm>
      </p:grpSpPr>
      <p:sp>
        <p:nvSpPr>
          <p:cNvPr id="10" name="Picture Placeholder 15">
            <a:extLst>
              <a:ext uri="{FF2B5EF4-FFF2-40B4-BE49-F238E27FC236}">
                <a16:creationId xmlns:a16="http://schemas.microsoft.com/office/drawing/2014/main" id="{7B1D8B24-B388-1C44-AB28-01579A5DD24D}"/>
              </a:ext>
            </a:extLst>
          </p:cNvPr>
          <p:cNvSpPr>
            <a:spLocks noGrp="1"/>
          </p:cNvSpPr>
          <p:nvPr>
            <p:ph type="pic" sz="quarter" idx="14"/>
          </p:nvPr>
        </p:nvSpPr>
        <p:spPr>
          <a:xfrm>
            <a:off x="6477000" y="1"/>
            <a:ext cx="5715000" cy="6857999"/>
          </a:xfrm>
          <a:noFill/>
        </p:spPr>
        <p:txBody>
          <a:bodyPr/>
          <a:lstStyle/>
          <a:p>
            <a:r>
              <a:rPr lang="nb-NO"/>
              <a:t>Klikk på ikonet for å legge til et bilde</a:t>
            </a:r>
            <a:endParaRPr lang="nb-NO" dirty="0"/>
          </a:p>
        </p:txBody>
      </p:sp>
      <p:sp>
        <p:nvSpPr>
          <p:cNvPr id="4" name="Content Placeholder 3">
            <a:extLst>
              <a:ext uri="{FF2B5EF4-FFF2-40B4-BE49-F238E27FC236}">
                <a16:creationId xmlns:a16="http://schemas.microsoft.com/office/drawing/2014/main" id="{A8E04EE7-D715-5A48-BEE7-A5F2BA3EC98E}"/>
              </a:ext>
            </a:extLst>
          </p:cNvPr>
          <p:cNvSpPr>
            <a:spLocks noGrp="1"/>
          </p:cNvSpPr>
          <p:nvPr>
            <p:ph sz="half" idx="2" hasCustomPrompt="1"/>
          </p:nvPr>
        </p:nvSpPr>
        <p:spPr>
          <a:xfrm>
            <a:off x="630002" y="1946217"/>
            <a:ext cx="5389796" cy="4279276"/>
          </a:xfrm>
        </p:spPr>
        <p:txBody>
          <a:bodyPr/>
          <a:lstStyle/>
          <a:p>
            <a:pPr lvl="0"/>
            <a:r>
              <a:rPr lang="nb-NO" noProof="0"/>
              <a:t>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smtClean="0"/>
              <a:t>08.02.2024</a:t>
            </a:fld>
            <a:endParaRPr lang="nb-NO" dirty="0"/>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dirty="0"/>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smtClean="0"/>
              <a:t>‹#›</a:t>
            </a:fld>
            <a:endParaRPr lang="nb-NO" dirty="0"/>
          </a:p>
        </p:txBody>
      </p:sp>
      <p:sp>
        <p:nvSpPr>
          <p:cNvPr id="8" name="Title 1">
            <a:extLst>
              <a:ext uri="{FF2B5EF4-FFF2-40B4-BE49-F238E27FC236}">
                <a16:creationId xmlns:a16="http://schemas.microsoft.com/office/drawing/2014/main" id="{ABA87CF2-28A9-6843-A082-5B76C1183413}"/>
              </a:ext>
            </a:extLst>
          </p:cNvPr>
          <p:cNvSpPr>
            <a:spLocks noGrp="1"/>
          </p:cNvSpPr>
          <p:nvPr>
            <p:ph type="title" hasCustomPrompt="1"/>
          </p:nvPr>
        </p:nvSpPr>
        <p:spPr>
          <a:xfrm>
            <a:off x="630001" y="629998"/>
            <a:ext cx="5389796" cy="1046218"/>
          </a:xfrm>
        </p:spPr>
        <p:txBody>
          <a:bodyPr/>
          <a:lstStyle/>
          <a:p>
            <a:r>
              <a:rPr lang="nb-NO" noProof="0"/>
              <a:t>Click to edit Master title style</a:t>
            </a:r>
          </a:p>
        </p:txBody>
      </p:sp>
      <p:pic>
        <p:nvPicPr>
          <p:cNvPr id="9" name="Picture 8">
            <a:extLst>
              <a:ext uri="{FF2B5EF4-FFF2-40B4-BE49-F238E27FC236}">
                <a16:creationId xmlns:a16="http://schemas.microsoft.com/office/drawing/2014/main" id="{09CD96B1-B3BA-1643-9BCD-6A6FB98BEAD3}"/>
              </a:ext>
            </a:extLst>
          </p:cNvPr>
          <p:cNvPicPr>
            <a:picLocks noChangeAspect="1"/>
          </p:cNvPicPr>
          <p:nvPr userDrawn="1"/>
        </p:nvPicPr>
        <p:blipFill>
          <a:blip r:embed="rId2"/>
          <a:stretch>
            <a:fillRect/>
          </a:stretch>
        </p:blipFill>
        <p:spPr>
          <a:xfrm>
            <a:off x="270001" y="6228000"/>
            <a:ext cx="360000" cy="360000"/>
          </a:xfrm>
          <a:prstGeom prst="rect">
            <a:avLst/>
          </a:prstGeom>
        </p:spPr>
      </p:pic>
    </p:spTree>
    <p:extLst>
      <p:ext uri="{BB962C8B-B14F-4D97-AF65-F5344CB8AC3E}">
        <p14:creationId xmlns:p14="http://schemas.microsoft.com/office/powerpoint/2010/main" val="13564087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tt bilde">
    <p:spTree>
      <p:nvGrpSpPr>
        <p:cNvPr id="1" name=""/>
        <p:cNvGrpSpPr/>
        <p:nvPr/>
      </p:nvGrpSpPr>
      <p:grpSpPr>
        <a:xfrm>
          <a:off x="0" y="0"/>
          <a:ext cx="0" cy="0"/>
          <a:chOff x="0" y="0"/>
          <a:chExt cx="0" cy="0"/>
        </a:xfrm>
      </p:grpSpPr>
      <p:sp>
        <p:nvSpPr>
          <p:cNvPr id="10" name="Picture Placeholder 15">
            <a:extLst>
              <a:ext uri="{FF2B5EF4-FFF2-40B4-BE49-F238E27FC236}">
                <a16:creationId xmlns:a16="http://schemas.microsoft.com/office/drawing/2014/main" id="{4379BC18-6194-614B-8738-C6A3F3464FAA}"/>
              </a:ext>
            </a:extLst>
          </p:cNvPr>
          <p:cNvSpPr>
            <a:spLocks noGrp="1"/>
          </p:cNvSpPr>
          <p:nvPr>
            <p:ph type="pic" sz="quarter" idx="14"/>
          </p:nvPr>
        </p:nvSpPr>
        <p:spPr>
          <a:xfrm>
            <a:off x="5143082" y="1946217"/>
            <a:ext cx="6418914" cy="4279276"/>
          </a:xfrm>
          <a:noFill/>
        </p:spPr>
        <p:txBody>
          <a:bodyPr/>
          <a:lstStyle/>
          <a:p>
            <a:r>
              <a:rPr lang="nb-NO"/>
              <a:t>Klikk på ikonet for å legge til et bilde</a:t>
            </a:r>
            <a:endParaRPr lang="nb-NO" dirty="0"/>
          </a:p>
        </p:txBody>
      </p:sp>
      <p:sp>
        <p:nvSpPr>
          <p:cNvPr id="3" name="Content Placeholder 2">
            <a:extLst>
              <a:ext uri="{FF2B5EF4-FFF2-40B4-BE49-F238E27FC236}">
                <a16:creationId xmlns:a16="http://schemas.microsoft.com/office/drawing/2014/main" id="{FD92D5DB-11C4-B747-A15F-9B6856E07AD1}"/>
              </a:ext>
            </a:extLst>
          </p:cNvPr>
          <p:cNvSpPr>
            <a:spLocks noGrp="1"/>
          </p:cNvSpPr>
          <p:nvPr>
            <p:ph sz="half" idx="1" hasCustomPrompt="1"/>
          </p:nvPr>
        </p:nvSpPr>
        <p:spPr>
          <a:xfrm>
            <a:off x="630000" y="1946217"/>
            <a:ext cx="4385345" cy="4279276"/>
          </a:xfrm>
        </p:spPr>
        <p:txBody>
          <a:bodyPr anchor="t" anchorCtr="0">
            <a:normAutofit/>
          </a:bodyPr>
          <a:lstStyle>
            <a:lvl4pPr marL="1371600" indent="0">
              <a:buNone/>
              <a:defRPr/>
            </a:lvl4pPr>
            <a:lvl5pPr marL="1828800" indent="0">
              <a:buNone/>
              <a:defRPr/>
            </a:lvl5pPr>
          </a:lstStyle>
          <a:p>
            <a:pPr lvl="0"/>
            <a:r>
              <a:rPr lang="nb-NO" noProof="0"/>
              <a:t>Edit Master text styles</a:t>
            </a:r>
          </a:p>
          <a:p>
            <a:pPr lvl="1"/>
            <a:r>
              <a:rPr lang="nb-NO" noProof="0"/>
              <a:t>Second level</a:t>
            </a:r>
          </a:p>
          <a:p>
            <a:pPr lvl="2"/>
            <a:r>
              <a:rPr lang="nb-NO" noProof="0"/>
              <a:t>Third level</a:t>
            </a:r>
          </a:p>
        </p:txBody>
      </p:sp>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smtClean="0"/>
              <a:t>08.02.2024</a:t>
            </a:fld>
            <a:endParaRPr lang="nb-NO" dirty="0"/>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dirty="0"/>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smtClean="0"/>
              <a:t>‹#›</a:t>
            </a:fld>
            <a:endParaRPr lang="nb-NO" dirty="0"/>
          </a:p>
        </p:txBody>
      </p:sp>
      <p:sp>
        <p:nvSpPr>
          <p:cNvPr id="8" name="Title 1">
            <a:extLst>
              <a:ext uri="{FF2B5EF4-FFF2-40B4-BE49-F238E27FC236}">
                <a16:creationId xmlns:a16="http://schemas.microsoft.com/office/drawing/2014/main" id="{ABA87CF2-28A9-6843-A082-5B76C1183413}"/>
              </a:ext>
            </a:extLst>
          </p:cNvPr>
          <p:cNvSpPr>
            <a:spLocks noGrp="1"/>
          </p:cNvSpPr>
          <p:nvPr>
            <p:ph type="title" hasCustomPrompt="1"/>
          </p:nvPr>
        </p:nvSpPr>
        <p:spPr>
          <a:xfrm>
            <a:off x="630000" y="629998"/>
            <a:ext cx="10931995" cy="1046218"/>
          </a:xfrm>
        </p:spPr>
        <p:txBody>
          <a:bodyPr tIns="0"/>
          <a:lstStyle/>
          <a:p>
            <a:r>
              <a:rPr lang="nb-NO" noProof="0"/>
              <a:t>Click to edit Master title style</a:t>
            </a:r>
          </a:p>
        </p:txBody>
      </p:sp>
      <p:pic>
        <p:nvPicPr>
          <p:cNvPr id="11" name="Picture 10">
            <a:extLst>
              <a:ext uri="{FF2B5EF4-FFF2-40B4-BE49-F238E27FC236}">
                <a16:creationId xmlns:a16="http://schemas.microsoft.com/office/drawing/2014/main" id="{D11B9B06-8585-9B43-9859-7F476C9DD631}"/>
              </a:ext>
            </a:extLst>
          </p:cNvPr>
          <p:cNvPicPr>
            <a:picLocks noChangeAspect="1"/>
          </p:cNvPicPr>
          <p:nvPr userDrawn="1"/>
        </p:nvPicPr>
        <p:blipFill>
          <a:blip r:embed="rId2"/>
          <a:stretch>
            <a:fillRect/>
          </a:stretch>
        </p:blipFill>
        <p:spPr>
          <a:xfrm>
            <a:off x="270001" y="6228000"/>
            <a:ext cx="360000" cy="360000"/>
          </a:xfrm>
          <a:prstGeom prst="rect">
            <a:avLst/>
          </a:prstGeom>
        </p:spPr>
      </p:pic>
    </p:spTree>
    <p:extLst>
      <p:ext uri="{BB962C8B-B14F-4D97-AF65-F5344CB8AC3E}">
        <p14:creationId xmlns:p14="http://schemas.microsoft.com/office/powerpoint/2010/main" val="26947539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o bilder">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smtClean="0"/>
              <a:t>08.02.2024</a:t>
            </a:fld>
            <a:endParaRPr lang="nb-NO" dirty="0"/>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dirty="0"/>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smtClean="0"/>
              <a:t>‹#›</a:t>
            </a:fld>
            <a:endParaRPr lang="nb-NO" dirty="0"/>
          </a:p>
        </p:txBody>
      </p:sp>
      <p:sp>
        <p:nvSpPr>
          <p:cNvPr id="8" name="Title 1">
            <a:extLst>
              <a:ext uri="{FF2B5EF4-FFF2-40B4-BE49-F238E27FC236}">
                <a16:creationId xmlns:a16="http://schemas.microsoft.com/office/drawing/2014/main" id="{ABA87CF2-28A9-6843-A082-5B76C1183413}"/>
              </a:ext>
            </a:extLst>
          </p:cNvPr>
          <p:cNvSpPr>
            <a:spLocks noGrp="1"/>
          </p:cNvSpPr>
          <p:nvPr>
            <p:ph type="title" hasCustomPrompt="1"/>
          </p:nvPr>
        </p:nvSpPr>
        <p:spPr>
          <a:xfrm>
            <a:off x="630000" y="629998"/>
            <a:ext cx="10931993" cy="1046218"/>
          </a:xfrm>
        </p:spPr>
        <p:txBody>
          <a:bodyPr tIns="0"/>
          <a:lstStyle/>
          <a:p>
            <a:r>
              <a:rPr lang="nb-NO" noProof="0" dirty="0" err="1"/>
              <a:t>Click</a:t>
            </a:r>
            <a:r>
              <a:rPr lang="nb-NO" noProof="0" dirty="0"/>
              <a:t> to </a:t>
            </a:r>
            <a:r>
              <a:rPr lang="nb-NO" noProof="0" dirty="0" err="1"/>
              <a:t>edit</a:t>
            </a:r>
            <a:r>
              <a:rPr lang="nb-NO" noProof="0" dirty="0"/>
              <a:t> Master </a:t>
            </a:r>
            <a:r>
              <a:rPr lang="nb-NO" noProof="0" dirty="0" err="1"/>
              <a:t>title</a:t>
            </a:r>
            <a:r>
              <a:rPr lang="nb-NO" noProof="0" dirty="0"/>
              <a:t> style</a:t>
            </a:r>
          </a:p>
        </p:txBody>
      </p:sp>
      <p:sp>
        <p:nvSpPr>
          <p:cNvPr id="10" name="Picture Placeholder 15">
            <a:extLst>
              <a:ext uri="{FF2B5EF4-FFF2-40B4-BE49-F238E27FC236}">
                <a16:creationId xmlns:a16="http://schemas.microsoft.com/office/drawing/2014/main" id="{4379BC18-6194-614B-8738-C6A3F3464FAA}"/>
              </a:ext>
            </a:extLst>
          </p:cNvPr>
          <p:cNvSpPr>
            <a:spLocks noGrp="1"/>
          </p:cNvSpPr>
          <p:nvPr>
            <p:ph type="pic" sz="quarter" idx="14"/>
          </p:nvPr>
        </p:nvSpPr>
        <p:spPr>
          <a:xfrm>
            <a:off x="6172198" y="1946217"/>
            <a:ext cx="5389796" cy="3593197"/>
          </a:xfrm>
          <a:noFill/>
        </p:spPr>
        <p:txBody>
          <a:bodyPr/>
          <a:lstStyle/>
          <a:p>
            <a:r>
              <a:rPr lang="nb-NO"/>
              <a:t>Klikk på ikonet for å legge til et bilde</a:t>
            </a:r>
            <a:endParaRPr lang="nb-NO" dirty="0"/>
          </a:p>
        </p:txBody>
      </p:sp>
      <p:sp>
        <p:nvSpPr>
          <p:cNvPr id="11" name="Picture Placeholder 15">
            <a:extLst>
              <a:ext uri="{FF2B5EF4-FFF2-40B4-BE49-F238E27FC236}">
                <a16:creationId xmlns:a16="http://schemas.microsoft.com/office/drawing/2014/main" id="{AB0810A0-C7AE-3C44-AB39-FFE1824F6A09}"/>
              </a:ext>
            </a:extLst>
          </p:cNvPr>
          <p:cNvSpPr>
            <a:spLocks noGrp="1"/>
          </p:cNvSpPr>
          <p:nvPr>
            <p:ph type="pic" sz="quarter" idx="15"/>
          </p:nvPr>
        </p:nvSpPr>
        <p:spPr>
          <a:xfrm>
            <a:off x="630001" y="1946217"/>
            <a:ext cx="5389799" cy="3593199"/>
          </a:xfrm>
          <a:noFill/>
        </p:spPr>
        <p:txBody>
          <a:bodyPr/>
          <a:lstStyle/>
          <a:p>
            <a:r>
              <a:rPr lang="nb-NO"/>
              <a:t>Klikk på ikonet for å legge til et bilde</a:t>
            </a:r>
            <a:endParaRPr lang="nb-NO" dirty="0"/>
          </a:p>
        </p:txBody>
      </p:sp>
      <p:pic>
        <p:nvPicPr>
          <p:cNvPr id="12" name="Picture 11">
            <a:extLst>
              <a:ext uri="{FF2B5EF4-FFF2-40B4-BE49-F238E27FC236}">
                <a16:creationId xmlns:a16="http://schemas.microsoft.com/office/drawing/2014/main" id="{2B7CE294-3D16-E844-A249-4D5867AB91A7}"/>
              </a:ext>
            </a:extLst>
          </p:cNvPr>
          <p:cNvPicPr>
            <a:picLocks noChangeAspect="1"/>
          </p:cNvPicPr>
          <p:nvPr userDrawn="1"/>
        </p:nvPicPr>
        <p:blipFill>
          <a:blip r:embed="rId2"/>
          <a:stretch>
            <a:fillRect/>
          </a:stretch>
        </p:blipFill>
        <p:spPr>
          <a:xfrm>
            <a:off x="270001" y="6228000"/>
            <a:ext cx="360000" cy="360000"/>
          </a:xfrm>
          <a:prstGeom prst="rect">
            <a:avLst/>
          </a:prstGeom>
        </p:spPr>
      </p:pic>
      <p:sp>
        <p:nvSpPr>
          <p:cNvPr id="13" name="Plassholder for tekst 2">
            <a:extLst>
              <a:ext uri="{FF2B5EF4-FFF2-40B4-BE49-F238E27FC236}">
                <a16:creationId xmlns:a16="http://schemas.microsoft.com/office/drawing/2014/main" id="{ECE1907D-1C8D-4110-843E-E67995CAAEEA}"/>
              </a:ext>
            </a:extLst>
          </p:cNvPr>
          <p:cNvSpPr>
            <a:spLocks noGrp="1"/>
          </p:cNvSpPr>
          <p:nvPr>
            <p:ph type="body" sz="quarter" idx="17"/>
          </p:nvPr>
        </p:nvSpPr>
        <p:spPr>
          <a:xfrm>
            <a:off x="630003" y="5774356"/>
            <a:ext cx="5389796" cy="424732"/>
          </a:xfrm>
        </p:spPr>
        <p:txBody>
          <a:bodyPr/>
          <a:lstStyle>
            <a:lvl1pPr marL="0" indent="0">
              <a:buNone/>
              <a:defRPr/>
            </a:lvl1pPr>
          </a:lstStyle>
          <a:p>
            <a:pPr lvl="0"/>
            <a:r>
              <a:rPr lang="nb-NO"/>
              <a:t>Klikk for å redigere tekststiler i malen</a:t>
            </a:r>
          </a:p>
        </p:txBody>
      </p:sp>
      <p:sp>
        <p:nvSpPr>
          <p:cNvPr id="15" name="Plassholder for tekst 2">
            <a:extLst>
              <a:ext uri="{FF2B5EF4-FFF2-40B4-BE49-F238E27FC236}">
                <a16:creationId xmlns:a16="http://schemas.microsoft.com/office/drawing/2014/main" id="{9B151D52-A748-4376-BD9B-DEE3FB4FC6BC}"/>
              </a:ext>
            </a:extLst>
          </p:cNvPr>
          <p:cNvSpPr>
            <a:spLocks noGrp="1"/>
          </p:cNvSpPr>
          <p:nvPr>
            <p:ph type="body" sz="quarter" idx="18"/>
          </p:nvPr>
        </p:nvSpPr>
        <p:spPr>
          <a:xfrm>
            <a:off x="6172200" y="5774356"/>
            <a:ext cx="5389796" cy="424732"/>
          </a:xfrm>
        </p:spPr>
        <p:txBody>
          <a:bodyPr/>
          <a:lstStyle>
            <a:lvl1pPr marL="0" indent="0">
              <a:buNone/>
              <a:defRPr/>
            </a:lvl1pPr>
          </a:lstStyle>
          <a:p>
            <a:pPr lvl="0"/>
            <a:r>
              <a:rPr lang="nb-NO"/>
              <a:t>Klikk for å redigere tekststiler i malen</a:t>
            </a:r>
          </a:p>
        </p:txBody>
      </p:sp>
    </p:spTree>
    <p:extLst>
      <p:ext uri="{BB962C8B-B14F-4D97-AF65-F5344CB8AC3E}">
        <p14:creationId xmlns:p14="http://schemas.microsoft.com/office/powerpoint/2010/main" val="459235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ire bilder">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smtClean="0"/>
              <a:t>08.02.2024</a:t>
            </a:fld>
            <a:endParaRPr lang="nb-NO" dirty="0"/>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dirty="0"/>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smtClean="0"/>
              <a:t>‹#›</a:t>
            </a:fld>
            <a:endParaRPr lang="nb-NO" dirty="0"/>
          </a:p>
        </p:txBody>
      </p:sp>
      <p:sp>
        <p:nvSpPr>
          <p:cNvPr id="8" name="Title 1">
            <a:extLst>
              <a:ext uri="{FF2B5EF4-FFF2-40B4-BE49-F238E27FC236}">
                <a16:creationId xmlns:a16="http://schemas.microsoft.com/office/drawing/2014/main" id="{ABA87CF2-28A9-6843-A082-5B76C1183413}"/>
              </a:ext>
            </a:extLst>
          </p:cNvPr>
          <p:cNvSpPr>
            <a:spLocks noGrp="1"/>
          </p:cNvSpPr>
          <p:nvPr>
            <p:ph type="title" hasCustomPrompt="1"/>
          </p:nvPr>
        </p:nvSpPr>
        <p:spPr>
          <a:xfrm>
            <a:off x="630000" y="629998"/>
            <a:ext cx="10931993" cy="1046218"/>
          </a:xfrm>
        </p:spPr>
        <p:txBody>
          <a:bodyPr tIns="0"/>
          <a:lstStyle/>
          <a:p>
            <a:r>
              <a:rPr lang="nb-NO" noProof="0"/>
              <a:t>Click to edit Master title style</a:t>
            </a:r>
          </a:p>
        </p:txBody>
      </p:sp>
      <p:sp>
        <p:nvSpPr>
          <p:cNvPr id="11" name="Picture Placeholder 15">
            <a:extLst>
              <a:ext uri="{FF2B5EF4-FFF2-40B4-BE49-F238E27FC236}">
                <a16:creationId xmlns:a16="http://schemas.microsoft.com/office/drawing/2014/main" id="{AB0810A0-C7AE-3C44-AB39-FFE1824F6A09}"/>
              </a:ext>
            </a:extLst>
          </p:cNvPr>
          <p:cNvSpPr>
            <a:spLocks noGrp="1"/>
          </p:cNvSpPr>
          <p:nvPr>
            <p:ph type="pic" sz="quarter" idx="15"/>
          </p:nvPr>
        </p:nvSpPr>
        <p:spPr>
          <a:xfrm>
            <a:off x="630001" y="1946217"/>
            <a:ext cx="2519361" cy="2519361"/>
          </a:xfrm>
          <a:noFill/>
        </p:spPr>
        <p:txBody>
          <a:bodyPr/>
          <a:lstStyle/>
          <a:p>
            <a:r>
              <a:rPr lang="nb-NO"/>
              <a:t>Klikk på ikonet for å legge til et bilde</a:t>
            </a:r>
            <a:endParaRPr lang="nb-NO" dirty="0"/>
          </a:p>
        </p:txBody>
      </p:sp>
      <p:pic>
        <p:nvPicPr>
          <p:cNvPr id="12" name="Picture 11">
            <a:extLst>
              <a:ext uri="{FF2B5EF4-FFF2-40B4-BE49-F238E27FC236}">
                <a16:creationId xmlns:a16="http://schemas.microsoft.com/office/drawing/2014/main" id="{2B7CE294-3D16-E844-A249-4D5867AB91A7}"/>
              </a:ext>
            </a:extLst>
          </p:cNvPr>
          <p:cNvPicPr>
            <a:picLocks noChangeAspect="1"/>
          </p:cNvPicPr>
          <p:nvPr userDrawn="1"/>
        </p:nvPicPr>
        <p:blipFill>
          <a:blip r:embed="rId2"/>
          <a:stretch>
            <a:fillRect/>
          </a:stretch>
        </p:blipFill>
        <p:spPr>
          <a:xfrm>
            <a:off x="270001" y="6228000"/>
            <a:ext cx="360000" cy="360000"/>
          </a:xfrm>
          <a:prstGeom prst="rect">
            <a:avLst/>
          </a:prstGeom>
        </p:spPr>
      </p:pic>
      <p:sp>
        <p:nvSpPr>
          <p:cNvPr id="14" name="Picture Placeholder 15">
            <a:extLst>
              <a:ext uri="{FF2B5EF4-FFF2-40B4-BE49-F238E27FC236}">
                <a16:creationId xmlns:a16="http://schemas.microsoft.com/office/drawing/2014/main" id="{6D5FE0F3-F666-F440-B5F3-1584D3F2CF37}"/>
              </a:ext>
            </a:extLst>
          </p:cNvPr>
          <p:cNvSpPr>
            <a:spLocks noGrp="1"/>
          </p:cNvSpPr>
          <p:nvPr>
            <p:ph type="pic" sz="quarter" idx="17"/>
          </p:nvPr>
        </p:nvSpPr>
        <p:spPr>
          <a:xfrm>
            <a:off x="3434517" y="1946217"/>
            <a:ext cx="2519361" cy="2519361"/>
          </a:xfrm>
          <a:noFill/>
        </p:spPr>
        <p:txBody>
          <a:bodyPr/>
          <a:lstStyle/>
          <a:p>
            <a:r>
              <a:rPr lang="nb-NO"/>
              <a:t>Klikk på ikonet for å legge til et bilde</a:t>
            </a:r>
            <a:endParaRPr lang="nb-NO" dirty="0"/>
          </a:p>
        </p:txBody>
      </p:sp>
      <p:sp>
        <p:nvSpPr>
          <p:cNvPr id="16" name="Picture Placeholder 15">
            <a:extLst>
              <a:ext uri="{FF2B5EF4-FFF2-40B4-BE49-F238E27FC236}">
                <a16:creationId xmlns:a16="http://schemas.microsoft.com/office/drawing/2014/main" id="{4CD40FD1-4B3B-0143-93AA-0FC487990D9D}"/>
              </a:ext>
            </a:extLst>
          </p:cNvPr>
          <p:cNvSpPr>
            <a:spLocks noGrp="1"/>
          </p:cNvSpPr>
          <p:nvPr>
            <p:ph type="pic" sz="quarter" idx="19"/>
          </p:nvPr>
        </p:nvSpPr>
        <p:spPr>
          <a:xfrm>
            <a:off x="6239033" y="1946217"/>
            <a:ext cx="2519361" cy="2519361"/>
          </a:xfrm>
          <a:noFill/>
        </p:spPr>
        <p:txBody>
          <a:bodyPr/>
          <a:lstStyle/>
          <a:p>
            <a:r>
              <a:rPr lang="nb-NO"/>
              <a:t>Klikk på ikonet for å legge til et bilde</a:t>
            </a:r>
            <a:endParaRPr lang="nb-NO" dirty="0"/>
          </a:p>
        </p:txBody>
      </p:sp>
      <p:sp>
        <p:nvSpPr>
          <p:cNvPr id="18" name="Picture Placeholder 15">
            <a:extLst>
              <a:ext uri="{FF2B5EF4-FFF2-40B4-BE49-F238E27FC236}">
                <a16:creationId xmlns:a16="http://schemas.microsoft.com/office/drawing/2014/main" id="{94BFC50B-75B7-294D-A278-D87DE1104910}"/>
              </a:ext>
            </a:extLst>
          </p:cNvPr>
          <p:cNvSpPr>
            <a:spLocks noGrp="1"/>
          </p:cNvSpPr>
          <p:nvPr>
            <p:ph type="pic" sz="quarter" idx="21"/>
          </p:nvPr>
        </p:nvSpPr>
        <p:spPr>
          <a:xfrm>
            <a:off x="9043548" y="1946217"/>
            <a:ext cx="2519361" cy="2519361"/>
          </a:xfrm>
          <a:noFill/>
        </p:spPr>
        <p:txBody>
          <a:bodyPr/>
          <a:lstStyle/>
          <a:p>
            <a:r>
              <a:rPr lang="nb-NO"/>
              <a:t>Klikk på ikonet for å legge til et bilde</a:t>
            </a:r>
            <a:endParaRPr lang="nb-NO" dirty="0"/>
          </a:p>
        </p:txBody>
      </p:sp>
      <p:sp>
        <p:nvSpPr>
          <p:cNvPr id="25" name="Plassholder for tekst 2">
            <a:extLst>
              <a:ext uri="{FF2B5EF4-FFF2-40B4-BE49-F238E27FC236}">
                <a16:creationId xmlns:a16="http://schemas.microsoft.com/office/drawing/2014/main" id="{4082514F-DB60-403E-953B-7186219461C3}"/>
              </a:ext>
            </a:extLst>
          </p:cNvPr>
          <p:cNvSpPr>
            <a:spLocks noGrp="1"/>
          </p:cNvSpPr>
          <p:nvPr>
            <p:ph type="body" sz="quarter" idx="23"/>
          </p:nvPr>
        </p:nvSpPr>
        <p:spPr>
          <a:xfrm>
            <a:off x="630004" y="4680705"/>
            <a:ext cx="2519358" cy="1544788"/>
          </a:xfrm>
        </p:spPr>
        <p:txBody>
          <a:bodyPr/>
          <a:lstStyle>
            <a:lvl1pPr marL="0" indent="0">
              <a:buNone/>
              <a:defRPr/>
            </a:lvl1pPr>
          </a:lstStyle>
          <a:p>
            <a:pPr lvl="0"/>
            <a:r>
              <a:rPr lang="nb-NO"/>
              <a:t>Klikk for å redigere tekststiler i malen</a:t>
            </a:r>
          </a:p>
        </p:txBody>
      </p:sp>
      <p:sp>
        <p:nvSpPr>
          <p:cNvPr id="26" name="Plassholder for tekst 2">
            <a:extLst>
              <a:ext uri="{FF2B5EF4-FFF2-40B4-BE49-F238E27FC236}">
                <a16:creationId xmlns:a16="http://schemas.microsoft.com/office/drawing/2014/main" id="{D85D3D33-EA15-47B8-84C9-B75633F35080}"/>
              </a:ext>
            </a:extLst>
          </p:cNvPr>
          <p:cNvSpPr>
            <a:spLocks noGrp="1"/>
          </p:cNvSpPr>
          <p:nvPr>
            <p:ph type="body" sz="quarter" idx="24"/>
          </p:nvPr>
        </p:nvSpPr>
        <p:spPr>
          <a:xfrm>
            <a:off x="3434520" y="4680705"/>
            <a:ext cx="2519358" cy="1544788"/>
          </a:xfrm>
        </p:spPr>
        <p:txBody>
          <a:bodyPr/>
          <a:lstStyle>
            <a:lvl1pPr marL="0" indent="0">
              <a:buNone/>
              <a:defRPr/>
            </a:lvl1pPr>
          </a:lstStyle>
          <a:p>
            <a:pPr lvl="0"/>
            <a:r>
              <a:rPr lang="nb-NO"/>
              <a:t>Klikk for å redigere tekststiler i malen</a:t>
            </a:r>
          </a:p>
        </p:txBody>
      </p:sp>
      <p:sp>
        <p:nvSpPr>
          <p:cNvPr id="27" name="Plassholder for tekst 2">
            <a:extLst>
              <a:ext uri="{FF2B5EF4-FFF2-40B4-BE49-F238E27FC236}">
                <a16:creationId xmlns:a16="http://schemas.microsoft.com/office/drawing/2014/main" id="{038549F8-6638-4B3B-96C7-D8FE7A01C5F7}"/>
              </a:ext>
            </a:extLst>
          </p:cNvPr>
          <p:cNvSpPr>
            <a:spLocks noGrp="1"/>
          </p:cNvSpPr>
          <p:nvPr>
            <p:ph type="body" sz="quarter" idx="25"/>
          </p:nvPr>
        </p:nvSpPr>
        <p:spPr>
          <a:xfrm>
            <a:off x="6239036" y="4680705"/>
            <a:ext cx="2519358" cy="1544788"/>
          </a:xfrm>
        </p:spPr>
        <p:txBody>
          <a:bodyPr/>
          <a:lstStyle>
            <a:lvl1pPr marL="0" indent="0">
              <a:buNone/>
              <a:defRPr/>
            </a:lvl1pPr>
          </a:lstStyle>
          <a:p>
            <a:pPr lvl="0"/>
            <a:r>
              <a:rPr lang="nb-NO"/>
              <a:t>Klikk for å redigere tekststiler i malen</a:t>
            </a:r>
          </a:p>
        </p:txBody>
      </p:sp>
      <p:sp>
        <p:nvSpPr>
          <p:cNvPr id="28" name="Plassholder for tekst 2">
            <a:extLst>
              <a:ext uri="{FF2B5EF4-FFF2-40B4-BE49-F238E27FC236}">
                <a16:creationId xmlns:a16="http://schemas.microsoft.com/office/drawing/2014/main" id="{0E636FDF-F5DA-4D54-B231-999AC266BFEA}"/>
              </a:ext>
            </a:extLst>
          </p:cNvPr>
          <p:cNvSpPr>
            <a:spLocks noGrp="1"/>
          </p:cNvSpPr>
          <p:nvPr>
            <p:ph type="body" sz="quarter" idx="26"/>
          </p:nvPr>
        </p:nvSpPr>
        <p:spPr>
          <a:xfrm>
            <a:off x="9043551" y="4680705"/>
            <a:ext cx="2519358" cy="1544788"/>
          </a:xfrm>
        </p:spPr>
        <p:txBody>
          <a:bodyPr/>
          <a:lstStyle>
            <a:lvl1pPr marL="0" indent="0">
              <a:buNone/>
              <a:defRPr/>
            </a:lvl1pPr>
          </a:lstStyle>
          <a:p>
            <a:pPr lvl="0"/>
            <a:r>
              <a:rPr lang="nb-NO"/>
              <a:t>Klikk for å redigere tekststiler i malen</a:t>
            </a:r>
          </a:p>
        </p:txBody>
      </p:sp>
    </p:spTree>
    <p:extLst>
      <p:ext uri="{BB962C8B-B14F-4D97-AF65-F5344CB8AC3E}">
        <p14:creationId xmlns:p14="http://schemas.microsoft.com/office/powerpoint/2010/main" val="40533801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skjerm bild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6F10FF6-F814-604F-867A-47F9A2749239}"/>
              </a:ext>
            </a:extLst>
          </p:cNvPr>
          <p:cNvSpPr>
            <a:spLocks noGrp="1"/>
          </p:cNvSpPr>
          <p:nvPr>
            <p:ph type="dt" sz="half" idx="10"/>
          </p:nvPr>
        </p:nvSpPr>
        <p:spPr/>
        <p:txBody>
          <a:bodyPr/>
          <a:lstStyle/>
          <a:p>
            <a:fld id="{C33FAB1E-9CDD-B047-95EF-1C28D50BDB6A}" type="datetimeFigureOut">
              <a:rPr lang="nb-NO" smtClean="0"/>
              <a:t>08.02.2024</a:t>
            </a:fld>
            <a:endParaRPr lang="nb-NO" dirty="0"/>
          </a:p>
        </p:txBody>
      </p:sp>
      <p:sp>
        <p:nvSpPr>
          <p:cNvPr id="4" name="Footer Placeholder 3">
            <a:extLst>
              <a:ext uri="{FF2B5EF4-FFF2-40B4-BE49-F238E27FC236}">
                <a16:creationId xmlns:a16="http://schemas.microsoft.com/office/drawing/2014/main" id="{E6CA1332-28B3-9543-B042-F83589069B51}"/>
              </a:ext>
            </a:extLst>
          </p:cNvPr>
          <p:cNvSpPr>
            <a:spLocks noGrp="1"/>
          </p:cNvSpPr>
          <p:nvPr>
            <p:ph type="ftr" sz="quarter" idx="11"/>
          </p:nvPr>
        </p:nvSpPr>
        <p:spPr/>
        <p:txBody>
          <a:bodyPr/>
          <a:lstStyle/>
          <a:p>
            <a:endParaRPr lang="nb-NO" dirty="0"/>
          </a:p>
        </p:txBody>
      </p:sp>
      <p:sp>
        <p:nvSpPr>
          <p:cNvPr id="5" name="Slide Number Placeholder 4">
            <a:extLst>
              <a:ext uri="{FF2B5EF4-FFF2-40B4-BE49-F238E27FC236}">
                <a16:creationId xmlns:a16="http://schemas.microsoft.com/office/drawing/2014/main" id="{B02CE51F-E6C1-2046-8D9D-ACF4CB92D629}"/>
              </a:ext>
            </a:extLst>
          </p:cNvPr>
          <p:cNvSpPr>
            <a:spLocks noGrp="1"/>
          </p:cNvSpPr>
          <p:nvPr>
            <p:ph type="sldNum" sz="quarter" idx="12"/>
          </p:nvPr>
        </p:nvSpPr>
        <p:spPr/>
        <p:txBody>
          <a:bodyPr/>
          <a:lstStyle/>
          <a:p>
            <a:fld id="{14EA98E1-6AE9-0C49-ACBE-BBA3DE9B3EDB}" type="slidenum">
              <a:rPr lang="nb-NO" smtClean="0"/>
              <a:t>‹#›</a:t>
            </a:fld>
            <a:endParaRPr lang="nb-NO" dirty="0"/>
          </a:p>
        </p:txBody>
      </p:sp>
      <p:sp>
        <p:nvSpPr>
          <p:cNvPr id="6" name="Picture Placeholder 7">
            <a:extLst>
              <a:ext uri="{FF2B5EF4-FFF2-40B4-BE49-F238E27FC236}">
                <a16:creationId xmlns:a16="http://schemas.microsoft.com/office/drawing/2014/main" id="{1AD6B5E3-EB0A-254A-BC3E-A18A8555EAC4}"/>
              </a:ext>
            </a:extLst>
          </p:cNvPr>
          <p:cNvSpPr>
            <a:spLocks noGrp="1"/>
          </p:cNvSpPr>
          <p:nvPr>
            <p:ph type="pic" sz="quarter" idx="13"/>
          </p:nvPr>
        </p:nvSpPr>
        <p:spPr>
          <a:xfrm>
            <a:off x="0" y="0"/>
            <a:ext cx="12192000" cy="6858000"/>
          </a:xfrm>
          <a:noFill/>
        </p:spPr>
        <p:txBody>
          <a:bodyPr/>
          <a:lstStyle/>
          <a:p>
            <a:r>
              <a:rPr lang="nb-NO"/>
              <a:t>Klikk på ikonet for å legge til et bilde</a:t>
            </a:r>
            <a:endParaRPr lang="nb-NO" dirty="0"/>
          </a:p>
        </p:txBody>
      </p:sp>
      <p:sp>
        <p:nvSpPr>
          <p:cNvPr id="2" name="Plassholder for tekst 1">
            <a:extLst>
              <a:ext uri="{FF2B5EF4-FFF2-40B4-BE49-F238E27FC236}">
                <a16:creationId xmlns:a16="http://schemas.microsoft.com/office/drawing/2014/main" id="{5CA0EC93-26C8-4762-8A65-5FA834FE38C5}"/>
              </a:ext>
            </a:extLst>
          </p:cNvPr>
          <p:cNvSpPr>
            <a:spLocks noGrp="1"/>
          </p:cNvSpPr>
          <p:nvPr>
            <p:ph type="body" sz="quarter" idx="14" hasCustomPrompt="1"/>
          </p:nvPr>
        </p:nvSpPr>
        <p:spPr>
          <a:xfrm>
            <a:off x="270001" y="6228000"/>
            <a:ext cx="360000" cy="360000"/>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16987572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Kun overskrif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68A0DBC-1750-704C-A399-FACEA38F708C}"/>
              </a:ext>
            </a:extLst>
          </p:cNvPr>
          <p:cNvSpPr>
            <a:spLocks noGrp="1"/>
          </p:cNvSpPr>
          <p:nvPr>
            <p:ph type="dt" sz="half" idx="10"/>
          </p:nvPr>
        </p:nvSpPr>
        <p:spPr/>
        <p:txBody>
          <a:bodyPr/>
          <a:lstStyle/>
          <a:p>
            <a:fld id="{C33FAB1E-9CDD-B047-95EF-1C28D50BDB6A}" type="datetimeFigureOut">
              <a:rPr lang="nb-NO" smtClean="0"/>
              <a:t>08.02.2024</a:t>
            </a:fld>
            <a:endParaRPr lang="nb-NO" dirty="0"/>
          </a:p>
        </p:txBody>
      </p:sp>
      <p:sp>
        <p:nvSpPr>
          <p:cNvPr id="4" name="Footer Placeholder 3">
            <a:extLst>
              <a:ext uri="{FF2B5EF4-FFF2-40B4-BE49-F238E27FC236}">
                <a16:creationId xmlns:a16="http://schemas.microsoft.com/office/drawing/2014/main" id="{DE59134F-D530-6243-8F3D-A8E739E704EB}"/>
              </a:ext>
            </a:extLst>
          </p:cNvPr>
          <p:cNvSpPr>
            <a:spLocks noGrp="1"/>
          </p:cNvSpPr>
          <p:nvPr>
            <p:ph type="ftr" sz="quarter" idx="11"/>
          </p:nvPr>
        </p:nvSpPr>
        <p:spPr/>
        <p:txBody>
          <a:bodyPr/>
          <a:lstStyle/>
          <a:p>
            <a:endParaRPr lang="nb-NO" dirty="0"/>
          </a:p>
        </p:txBody>
      </p:sp>
      <p:sp>
        <p:nvSpPr>
          <p:cNvPr id="5" name="Slide Number Placeholder 4">
            <a:extLst>
              <a:ext uri="{FF2B5EF4-FFF2-40B4-BE49-F238E27FC236}">
                <a16:creationId xmlns:a16="http://schemas.microsoft.com/office/drawing/2014/main" id="{0529459A-B5CB-8449-9CC3-BB28CC7598AB}"/>
              </a:ext>
            </a:extLst>
          </p:cNvPr>
          <p:cNvSpPr>
            <a:spLocks noGrp="1"/>
          </p:cNvSpPr>
          <p:nvPr>
            <p:ph type="sldNum" sz="quarter" idx="12"/>
          </p:nvPr>
        </p:nvSpPr>
        <p:spPr/>
        <p:txBody>
          <a:bodyPr/>
          <a:lstStyle/>
          <a:p>
            <a:fld id="{14EA98E1-6AE9-0C49-ACBE-BBA3DE9B3EDB}" type="slidenum">
              <a:rPr lang="nb-NO" smtClean="0"/>
              <a:t>‹#›</a:t>
            </a:fld>
            <a:endParaRPr lang="nb-NO" dirty="0"/>
          </a:p>
        </p:txBody>
      </p:sp>
      <p:sp>
        <p:nvSpPr>
          <p:cNvPr id="6" name="Title 1">
            <a:extLst>
              <a:ext uri="{FF2B5EF4-FFF2-40B4-BE49-F238E27FC236}">
                <a16:creationId xmlns:a16="http://schemas.microsoft.com/office/drawing/2014/main" id="{BFAFFB41-3C3B-0D47-B4DD-FC1BC79195F6}"/>
              </a:ext>
            </a:extLst>
          </p:cNvPr>
          <p:cNvSpPr>
            <a:spLocks noGrp="1"/>
          </p:cNvSpPr>
          <p:nvPr>
            <p:ph type="title" hasCustomPrompt="1"/>
          </p:nvPr>
        </p:nvSpPr>
        <p:spPr>
          <a:xfrm>
            <a:off x="630001" y="629998"/>
            <a:ext cx="10931996" cy="1046218"/>
          </a:xfrm>
        </p:spPr>
        <p:txBody>
          <a:bodyPr/>
          <a:lstStyle/>
          <a:p>
            <a:r>
              <a:rPr lang="nb-NO" noProof="0"/>
              <a:t>Click to edit Master title style</a:t>
            </a:r>
          </a:p>
        </p:txBody>
      </p:sp>
      <p:pic>
        <p:nvPicPr>
          <p:cNvPr id="8" name="Picture 7">
            <a:extLst>
              <a:ext uri="{FF2B5EF4-FFF2-40B4-BE49-F238E27FC236}">
                <a16:creationId xmlns:a16="http://schemas.microsoft.com/office/drawing/2014/main" id="{175951D8-835D-6F41-A781-E79936DACE3F}"/>
              </a:ext>
            </a:extLst>
          </p:cNvPr>
          <p:cNvPicPr>
            <a:picLocks noChangeAspect="1"/>
          </p:cNvPicPr>
          <p:nvPr userDrawn="1"/>
        </p:nvPicPr>
        <p:blipFill>
          <a:blip r:embed="rId2"/>
          <a:stretch>
            <a:fillRect/>
          </a:stretch>
        </p:blipFill>
        <p:spPr>
          <a:xfrm>
            <a:off x="270001" y="6228000"/>
            <a:ext cx="360000" cy="360000"/>
          </a:xfrm>
          <a:prstGeom prst="rect">
            <a:avLst/>
          </a:prstGeom>
        </p:spPr>
      </p:pic>
    </p:spTree>
    <p:extLst>
      <p:ext uri="{BB962C8B-B14F-4D97-AF65-F5344CB8AC3E}">
        <p14:creationId xmlns:p14="http://schemas.microsoft.com/office/powerpoint/2010/main" val="35776634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kstbok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92D5DB-11C4-B747-A15F-9B6856E07AD1}"/>
              </a:ext>
            </a:extLst>
          </p:cNvPr>
          <p:cNvSpPr>
            <a:spLocks noGrp="1"/>
          </p:cNvSpPr>
          <p:nvPr>
            <p:ph sz="half" idx="1" hasCustomPrompt="1"/>
          </p:nvPr>
        </p:nvSpPr>
        <p:spPr>
          <a:xfrm>
            <a:off x="630000" y="1946217"/>
            <a:ext cx="6499195" cy="4279276"/>
          </a:xfrm>
        </p:spPr>
        <p:txBody>
          <a:bodyPr/>
          <a:lstStyle/>
          <a:p>
            <a:pPr lvl="0"/>
            <a:r>
              <a:rPr lang="nb-NO" noProof="0"/>
              <a:t>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noProof="0" smtClean="0"/>
              <a:t>08.02.2024</a:t>
            </a:fld>
            <a:endParaRPr lang="nb-NO" noProof="0"/>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noProof="0"/>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noProof="0" smtClean="0"/>
              <a:t>‹#›</a:t>
            </a:fld>
            <a:endParaRPr lang="nb-NO" noProof="0"/>
          </a:p>
        </p:txBody>
      </p:sp>
      <p:sp>
        <p:nvSpPr>
          <p:cNvPr id="8" name="Title 1">
            <a:extLst>
              <a:ext uri="{FF2B5EF4-FFF2-40B4-BE49-F238E27FC236}">
                <a16:creationId xmlns:a16="http://schemas.microsoft.com/office/drawing/2014/main" id="{ABA87CF2-28A9-6843-A082-5B76C1183413}"/>
              </a:ext>
            </a:extLst>
          </p:cNvPr>
          <p:cNvSpPr>
            <a:spLocks noGrp="1"/>
          </p:cNvSpPr>
          <p:nvPr>
            <p:ph type="title"/>
          </p:nvPr>
        </p:nvSpPr>
        <p:spPr>
          <a:xfrm>
            <a:off x="630000" y="629998"/>
            <a:ext cx="10931995" cy="1046218"/>
          </a:xfrm>
        </p:spPr>
        <p:txBody>
          <a:bodyPr/>
          <a:lstStyle/>
          <a:p>
            <a:r>
              <a:rPr lang="nb-NO" noProof="0"/>
              <a:t>Klikk for å redigere tittelstil</a:t>
            </a:r>
          </a:p>
        </p:txBody>
      </p:sp>
      <p:pic>
        <p:nvPicPr>
          <p:cNvPr id="9" name="Picture 8">
            <a:extLst>
              <a:ext uri="{FF2B5EF4-FFF2-40B4-BE49-F238E27FC236}">
                <a16:creationId xmlns:a16="http://schemas.microsoft.com/office/drawing/2014/main" id="{09CD96B1-B3BA-1643-9BCD-6A6FB98BEAD3}"/>
              </a:ext>
            </a:extLst>
          </p:cNvPr>
          <p:cNvPicPr>
            <a:picLocks noChangeAspect="1"/>
          </p:cNvPicPr>
          <p:nvPr userDrawn="1"/>
        </p:nvPicPr>
        <p:blipFill>
          <a:blip r:embed="rId2"/>
          <a:stretch>
            <a:fillRect/>
          </a:stretch>
        </p:blipFill>
        <p:spPr>
          <a:xfrm>
            <a:off x="270001" y="6228000"/>
            <a:ext cx="360000" cy="360000"/>
          </a:xfrm>
          <a:prstGeom prst="rect">
            <a:avLst/>
          </a:prstGeom>
        </p:spPr>
      </p:pic>
      <p:sp>
        <p:nvSpPr>
          <p:cNvPr id="14" name="Plassholder for tekst 2">
            <a:extLst>
              <a:ext uri="{FF2B5EF4-FFF2-40B4-BE49-F238E27FC236}">
                <a16:creationId xmlns:a16="http://schemas.microsoft.com/office/drawing/2014/main" id="{F53029AD-0F82-4676-981B-4DEB7A420D9A}"/>
              </a:ext>
            </a:extLst>
          </p:cNvPr>
          <p:cNvSpPr>
            <a:spLocks noGrp="1"/>
          </p:cNvSpPr>
          <p:nvPr>
            <p:ph type="body" sz="quarter" idx="26"/>
          </p:nvPr>
        </p:nvSpPr>
        <p:spPr>
          <a:xfrm>
            <a:off x="7281597" y="1946217"/>
            <a:ext cx="4280400" cy="4279276"/>
          </a:xfrm>
          <a:solidFill>
            <a:srgbClr val="CBE5D8"/>
          </a:solidFill>
        </p:spPr>
        <p:txBody>
          <a:bodyPr anchor="ctr"/>
          <a:lstStyle>
            <a:lvl1pPr marL="0" indent="0" algn="ctr">
              <a:buNone/>
              <a:defRPr/>
            </a:lvl1pPr>
          </a:lstStyle>
          <a:p>
            <a:pPr lvl="0"/>
            <a:r>
              <a:rPr lang="nb-NO" noProof="0"/>
              <a:t>Klikk for å redigere tekststiler i malen</a:t>
            </a:r>
          </a:p>
        </p:txBody>
      </p:sp>
    </p:spTree>
    <p:extLst>
      <p:ext uri="{BB962C8B-B14F-4D97-AF65-F5344CB8AC3E}">
        <p14:creationId xmlns:p14="http://schemas.microsoft.com/office/powerpoint/2010/main" val="37847729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A41EF0-4EC4-4040-A9CD-9EABABEEE12B}"/>
              </a:ext>
            </a:extLst>
          </p:cNvPr>
          <p:cNvSpPr>
            <a:spLocks noGrp="1"/>
          </p:cNvSpPr>
          <p:nvPr>
            <p:ph type="dt" sz="half" idx="10"/>
          </p:nvPr>
        </p:nvSpPr>
        <p:spPr/>
        <p:txBody>
          <a:bodyPr/>
          <a:lstStyle/>
          <a:p>
            <a:fld id="{C33FAB1E-9CDD-B047-95EF-1C28D50BDB6A}" type="datetimeFigureOut">
              <a:rPr lang="nb-NO" smtClean="0"/>
              <a:t>08.02.2024</a:t>
            </a:fld>
            <a:endParaRPr lang="nb-NO" dirty="0"/>
          </a:p>
        </p:txBody>
      </p:sp>
      <p:sp>
        <p:nvSpPr>
          <p:cNvPr id="3" name="Footer Placeholder 2">
            <a:extLst>
              <a:ext uri="{FF2B5EF4-FFF2-40B4-BE49-F238E27FC236}">
                <a16:creationId xmlns:a16="http://schemas.microsoft.com/office/drawing/2014/main" id="{51D3D282-F4DF-D148-9BBB-B8897029A714}"/>
              </a:ext>
            </a:extLst>
          </p:cNvPr>
          <p:cNvSpPr>
            <a:spLocks noGrp="1"/>
          </p:cNvSpPr>
          <p:nvPr>
            <p:ph type="ftr" sz="quarter" idx="11"/>
          </p:nvPr>
        </p:nvSpPr>
        <p:spPr/>
        <p:txBody>
          <a:bodyPr/>
          <a:lstStyle/>
          <a:p>
            <a:endParaRPr lang="nb-NO" dirty="0"/>
          </a:p>
        </p:txBody>
      </p:sp>
      <p:sp>
        <p:nvSpPr>
          <p:cNvPr id="4" name="Slide Number Placeholder 3">
            <a:extLst>
              <a:ext uri="{FF2B5EF4-FFF2-40B4-BE49-F238E27FC236}">
                <a16:creationId xmlns:a16="http://schemas.microsoft.com/office/drawing/2014/main" id="{17FAF409-E1A6-5144-8015-2DCE87DD2CE0}"/>
              </a:ext>
            </a:extLst>
          </p:cNvPr>
          <p:cNvSpPr>
            <a:spLocks noGrp="1"/>
          </p:cNvSpPr>
          <p:nvPr>
            <p:ph type="sldNum" sz="quarter" idx="12"/>
          </p:nvPr>
        </p:nvSpPr>
        <p:spPr/>
        <p:txBody>
          <a:bodyPr/>
          <a:lstStyle/>
          <a:p>
            <a:fld id="{14EA98E1-6AE9-0C49-ACBE-BBA3DE9B3EDB}" type="slidenum">
              <a:rPr lang="nb-NO" smtClean="0"/>
              <a:t>‹#›</a:t>
            </a:fld>
            <a:endParaRPr lang="nb-NO" dirty="0"/>
          </a:p>
        </p:txBody>
      </p:sp>
    </p:spTree>
    <p:extLst>
      <p:ext uri="{BB962C8B-B14F-4D97-AF65-F5344CB8AC3E}">
        <p14:creationId xmlns:p14="http://schemas.microsoft.com/office/powerpoint/2010/main" val="4025247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Logoplaka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A41EF0-4EC4-4040-A9CD-9EABABEEE12B}"/>
              </a:ext>
            </a:extLst>
          </p:cNvPr>
          <p:cNvSpPr>
            <a:spLocks noGrp="1"/>
          </p:cNvSpPr>
          <p:nvPr>
            <p:ph type="dt" sz="half" idx="10"/>
          </p:nvPr>
        </p:nvSpPr>
        <p:spPr/>
        <p:txBody>
          <a:bodyPr/>
          <a:lstStyle/>
          <a:p>
            <a:fld id="{C33FAB1E-9CDD-B047-95EF-1C28D50BDB6A}" type="datetimeFigureOut">
              <a:rPr lang="nb-NO" smtClean="0"/>
              <a:t>08.02.2024</a:t>
            </a:fld>
            <a:endParaRPr lang="nb-NO" dirty="0"/>
          </a:p>
        </p:txBody>
      </p:sp>
      <p:sp>
        <p:nvSpPr>
          <p:cNvPr id="3" name="Footer Placeholder 2">
            <a:extLst>
              <a:ext uri="{FF2B5EF4-FFF2-40B4-BE49-F238E27FC236}">
                <a16:creationId xmlns:a16="http://schemas.microsoft.com/office/drawing/2014/main" id="{51D3D282-F4DF-D148-9BBB-B8897029A714}"/>
              </a:ext>
            </a:extLst>
          </p:cNvPr>
          <p:cNvSpPr>
            <a:spLocks noGrp="1"/>
          </p:cNvSpPr>
          <p:nvPr>
            <p:ph type="ftr" sz="quarter" idx="11"/>
          </p:nvPr>
        </p:nvSpPr>
        <p:spPr/>
        <p:txBody>
          <a:bodyPr/>
          <a:lstStyle/>
          <a:p>
            <a:endParaRPr lang="nb-NO" dirty="0"/>
          </a:p>
        </p:txBody>
      </p:sp>
      <p:sp>
        <p:nvSpPr>
          <p:cNvPr id="4" name="Slide Number Placeholder 3">
            <a:extLst>
              <a:ext uri="{FF2B5EF4-FFF2-40B4-BE49-F238E27FC236}">
                <a16:creationId xmlns:a16="http://schemas.microsoft.com/office/drawing/2014/main" id="{17FAF409-E1A6-5144-8015-2DCE87DD2CE0}"/>
              </a:ext>
            </a:extLst>
          </p:cNvPr>
          <p:cNvSpPr>
            <a:spLocks noGrp="1"/>
          </p:cNvSpPr>
          <p:nvPr>
            <p:ph type="sldNum" sz="quarter" idx="12"/>
          </p:nvPr>
        </p:nvSpPr>
        <p:spPr/>
        <p:txBody>
          <a:bodyPr/>
          <a:lstStyle/>
          <a:p>
            <a:fld id="{14EA98E1-6AE9-0C49-ACBE-BBA3DE9B3EDB}" type="slidenum">
              <a:rPr lang="nb-NO" smtClean="0"/>
              <a:t>‹#›</a:t>
            </a:fld>
            <a:endParaRPr lang="nb-NO" dirty="0"/>
          </a:p>
        </p:txBody>
      </p:sp>
      <p:pic>
        <p:nvPicPr>
          <p:cNvPr id="6" name="Picture 5">
            <a:extLst>
              <a:ext uri="{FF2B5EF4-FFF2-40B4-BE49-F238E27FC236}">
                <a16:creationId xmlns:a16="http://schemas.microsoft.com/office/drawing/2014/main" id="{93958628-0882-3F44-BEDB-4E7130502E87}"/>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6EBA5D4E-647C-8F45-BA5A-26098DD5ABDD}"/>
              </a:ext>
            </a:extLst>
          </p:cNvPr>
          <p:cNvPicPr>
            <a:picLocks noChangeAspect="1"/>
          </p:cNvPicPr>
          <p:nvPr userDrawn="1"/>
        </p:nvPicPr>
        <p:blipFill>
          <a:blip r:embed="rId3"/>
          <a:stretch>
            <a:fillRect/>
          </a:stretch>
        </p:blipFill>
        <p:spPr>
          <a:xfrm>
            <a:off x="3594000" y="2708793"/>
            <a:ext cx="5004000" cy="1440413"/>
          </a:xfrm>
          <a:prstGeom prst="rect">
            <a:avLst/>
          </a:prstGeom>
          <a:effectLst>
            <a:glow rad="1905000">
              <a:schemeClr val="bg1">
                <a:alpha val="25000"/>
              </a:schemeClr>
            </a:glow>
          </a:effectLst>
        </p:spPr>
      </p:pic>
    </p:spTree>
    <p:extLst>
      <p:ext uri="{BB962C8B-B14F-4D97-AF65-F5344CB8AC3E}">
        <p14:creationId xmlns:p14="http://schemas.microsoft.com/office/powerpoint/2010/main" val="34296554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ogo video">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A41EF0-4EC4-4040-A9CD-9EABABEEE12B}"/>
              </a:ext>
            </a:extLst>
          </p:cNvPr>
          <p:cNvSpPr>
            <a:spLocks noGrp="1"/>
          </p:cNvSpPr>
          <p:nvPr>
            <p:ph type="dt" sz="half" idx="10"/>
          </p:nvPr>
        </p:nvSpPr>
        <p:spPr/>
        <p:txBody>
          <a:bodyPr/>
          <a:lstStyle/>
          <a:p>
            <a:fld id="{C33FAB1E-9CDD-B047-95EF-1C28D50BDB6A}" type="datetimeFigureOut">
              <a:rPr lang="nb-NO" smtClean="0"/>
              <a:t>08.02.2024</a:t>
            </a:fld>
            <a:endParaRPr lang="nb-NO" dirty="0"/>
          </a:p>
        </p:txBody>
      </p:sp>
      <p:sp>
        <p:nvSpPr>
          <p:cNvPr id="3" name="Footer Placeholder 2">
            <a:extLst>
              <a:ext uri="{FF2B5EF4-FFF2-40B4-BE49-F238E27FC236}">
                <a16:creationId xmlns:a16="http://schemas.microsoft.com/office/drawing/2014/main" id="{51D3D282-F4DF-D148-9BBB-B8897029A714}"/>
              </a:ext>
            </a:extLst>
          </p:cNvPr>
          <p:cNvSpPr>
            <a:spLocks noGrp="1"/>
          </p:cNvSpPr>
          <p:nvPr>
            <p:ph type="ftr" sz="quarter" idx="11"/>
          </p:nvPr>
        </p:nvSpPr>
        <p:spPr/>
        <p:txBody>
          <a:bodyPr/>
          <a:lstStyle/>
          <a:p>
            <a:endParaRPr lang="nb-NO" dirty="0"/>
          </a:p>
        </p:txBody>
      </p:sp>
      <p:sp>
        <p:nvSpPr>
          <p:cNvPr id="4" name="Slide Number Placeholder 3">
            <a:extLst>
              <a:ext uri="{FF2B5EF4-FFF2-40B4-BE49-F238E27FC236}">
                <a16:creationId xmlns:a16="http://schemas.microsoft.com/office/drawing/2014/main" id="{17FAF409-E1A6-5144-8015-2DCE87DD2CE0}"/>
              </a:ext>
            </a:extLst>
          </p:cNvPr>
          <p:cNvSpPr>
            <a:spLocks noGrp="1"/>
          </p:cNvSpPr>
          <p:nvPr>
            <p:ph type="sldNum" sz="quarter" idx="12"/>
          </p:nvPr>
        </p:nvSpPr>
        <p:spPr/>
        <p:txBody>
          <a:bodyPr/>
          <a:lstStyle/>
          <a:p>
            <a:fld id="{14EA98E1-6AE9-0C49-ACBE-BBA3DE9B3EDB}" type="slidenum">
              <a:rPr lang="nb-NO" smtClean="0"/>
              <a:t>‹#›</a:t>
            </a:fld>
            <a:endParaRPr lang="nb-NO" dirty="0"/>
          </a:p>
        </p:txBody>
      </p:sp>
      <p:pic>
        <p:nvPicPr>
          <p:cNvPr id="5" name="1920x1080_25fps_4sek_Utdanningsdirektoratet">
            <a:hlinkClick r:id="" action="ppaction://media"/>
            <a:extLst>
              <a:ext uri="{FF2B5EF4-FFF2-40B4-BE49-F238E27FC236}">
                <a16:creationId xmlns:a16="http://schemas.microsoft.com/office/drawing/2014/main" id="{C12BDF3C-959E-954F-9E58-E7E9FA0CA5BB}"/>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6350" y="1588"/>
            <a:ext cx="12192000" cy="6858000"/>
          </a:xfrm>
          <a:prstGeom prst="rect">
            <a:avLst/>
          </a:prstGeom>
        </p:spPr>
      </p:pic>
    </p:spTree>
    <p:extLst>
      <p:ext uri="{BB962C8B-B14F-4D97-AF65-F5344CB8AC3E}">
        <p14:creationId xmlns:p14="http://schemas.microsoft.com/office/powerpoint/2010/main" val="1025531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skjerm bild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6F10FF6-F814-604F-867A-47F9A2749239}"/>
              </a:ext>
            </a:extLst>
          </p:cNvPr>
          <p:cNvSpPr>
            <a:spLocks noGrp="1"/>
          </p:cNvSpPr>
          <p:nvPr>
            <p:ph type="dt" sz="half" idx="10"/>
          </p:nvPr>
        </p:nvSpPr>
        <p:spPr/>
        <p:txBody>
          <a:bodyPr/>
          <a:lstStyle/>
          <a:p>
            <a:fld id="{C33FAB1E-9CDD-B047-95EF-1C28D50BDB6A}" type="datetimeFigureOut">
              <a:rPr lang="nb-NO" smtClean="0"/>
              <a:t>08.02.2024</a:t>
            </a:fld>
            <a:endParaRPr lang="nb-NO" dirty="0"/>
          </a:p>
        </p:txBody>
      </p:sp>
      <p:sp>
        <p:nvSpPr>
          <p:cNvPr id="4" name="Footer Placeholder 3">
            <a:extLst>
              <a:ext uri="{FF2B5EF4-FFF2-40B4-BE49-F238E27FC236}">
                <a16:creationId xmlns:a16="http://schemas.microsoft.com/office/drawing/2014/main" id="{E6CA1332-28B3-9543-B042-F83589069B51}"/>
              </a:ext>
            </a:extLst>
          </p:cNvPr>
          <p:cNvSpPr>
            <a:spLocks noGrp="1"/>
          </p:cNvSpPr>
          <p:nvPr>
            <p:ph type="ftr" sz="quarter" idx="11"/>
          </p:nvPr>
        </p:nvSpPr>
        <p:spPr/>
        <p:txBody>
          <a:bodyPr/>
          <a:lstStyle/>
          <a:p>
            <a:endParaRPr lang="nb-NO" dirty="0"/>
          </a:p>
        </p:txBody>
      </p:sp>
      <p:sp>
        <p:nvSpPr>
          <p:cNvPr id="5" name="Slide Number Placeholder 4">
            <a:extLst>
              <a:ext uri="{FF2B5EF4-FFF2-40B4-BE49-F238E27FC236}">
                <a16:creationId xmlns:a16="http://schemas.microsoft.com/office/drawing/2014/main" id="{B02CE51F-E6C1-2046-8D9D-ACF4CB92D629}"/>
              </a:ext>
            </a:extLst>
          </p:cNvPr>
          <p:cNvSpPr>
            <a:spLocks noGrp="1"/>
          </p:cNvSpPr>
          <p:nvPr>
            <p:ph type="sldNum" sz="quarter" idx="12"/>
          </p:nvPr>
        </p:nvSpPr>
        <p:spPr/>
        <p:txBody>
          <a:bodyPr/>
          <a:lstStyle/>
          <a:p>
            <a:fld id="{14EA98E1-6AE9-0C49-ACBE-BBA3DE9B3EDB}" type="slidenum">
              <a:rPr lang="nb-NO" smtClean="0"/>
              <a:t>‹#›</a:t>
            </a:fld>
            <a:endParaRPr lang="nb-NO" dirty="0"/>
          </a:p>
        </p:txBody>
      </p:sp>
      <p:sp>
        <p:nvSpPr>
          <p:cNvPr id="6" name="Picture Placeholder 7">
            <a:extLst>
              <a:ext uri="{FF2B5EF4-FFF2-40B4-BE49-F238E27FC236}">
                <a16:creationId xmlns:a16="http://schemas.microsoft.com/office/drawing/2014/main" id="{1AD6B5E3-EB0A-254A-BC3E-A18A8555EAC4}"/>
              </a:ext>
            </a:extLst>
          </p:cNvPr>
          <p:cNvSpPr>
            <a:spLocks noGrp="1"/>
          </p:cNvSpPr>
          <p:nvPr>
            <p:ph type="pic" sz="quarter" idx="13"/>
          </p:nvPr>
        </p:nvSpPr>
        <p:spPr>
          <a:xfrm>
            <a:off x="0" y="0"/>
            <a:ext cx="12192000" cy="6858000"/>
          </a:xfrm>
          <a:noFill/>
        </p:spPr>
        <p:txBody>
          <a:bodyPr/>
          <a:lstStyle/>
          <a:p>
            <a:r>
              <a:rPr lang="nb-NO"/>
              <a:t>Klikk på ikonet for å legge til et bilde</a:t>
            </a:r>
            <a:endParaRPr lang="nb-NO" dirty="0"/>
          </a:p>
        </p:txBody>
      </p:sp>
      <p:sp>
        <p:nvSpPr>
          <p:cNvPr id="2" name="Plassholder for tekst 1">
            <a:extLst>
              <a:ext uri="{FF2B5EF4-FFF2-40B4-BE49-F238E27FC236}">
                <a16:creationId xmlns:a16="http://schemas.microsoft.com/office/drawing/2014/main" id="{5CA0EC93-26C8-4762-8A65-5FA834FE38C5}"/>
              </a:ext>
            </a:extLst>
          </p:cNvPr>
          <p:cNvSpPr>
            <a:spLocks noGrp="1"/>
          </p:cNvSpPr>
          <p:nvPr>
            <p:ph type="body" sz="quarter" idx="14" hasCustomPrompt="1"/>
          </p:nvPr>
        </p:nvSpPr>
        <p:spPr>
          <a:xfrm>
            <a:off x="270001" y="6228000"/>
            <a:ext cx="360000" cy="360000"/>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16987572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tels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281422D-69BC-C94F-AB47-1B09F177C132}"/>
              </a:ext>
            </a:extLst>
          </p:cNvPr>
          <p:cNvPicPr>
            <a:picLocks noChangeAspect="1"/>
          </p:cNvPicPr>
          <p:nvPr userDrawn="1"/>
        </p:nvPicPr>
        <p:blipFill>
          <a:blip r:embed="rId2">
            <a:duotone>
              <a:prstClr val="black"/>
              <a:schemeClr val="accent1">
                <a:tint val="45000"/>
                <a:satMod val="400000"/>
              </a:schemeClr>
            </a:duotone>
            <a:alphaModFix amt="85000"/>
          </a:blip>
          <a:stretch>
            <a:fillRect/>
          </a:stretch>
        </p:blipFill>
        <p:spPr>
          <a:xfrm>
            <a:off x="0" y="0"/>
            <a:ext cx="12192000" cy="6858000"/>
          </a:xfrm>
          <a:prstGeom prst="rect">
            <a:avLst/>
          </a:prstGeom>
        </p:spPr>
      </p:pic>
      <p:pic>
        <p:nvPicPr>
          <p:cNvPr id="18" name="Picture 17">
            <a:extLst>
              <a:ext uri="{FF2B5EF4-FFF2-40B4-BE49-F238E27FC236}">
                <a16:creationId xmlns:a16="http://schemas.microsoft.com/office/drawing/2014/main" id="{00C32082-D2E8-EB43-94B8-79A3EF052DD7}"/>
              </a:ext>
            </a:extLst>
          </p:cNvPr>
          <p:cNvPicPr>
            <a:picLocks noChangeAspect="1"/>
          </p:cNvPicPr>
          <p:nvPr userDrawn="1"/>
        </p:nvPicPr>
        <p:blipFill>
          <a:blip r:embed="rId3">
            <a:alphaModFix amt="6000"/>
          </a:blip>
          <a:stretch>
            <a:fillRect/>
          </a:stretch>
        </p:blipFill>
        <p:spPr>
          <a:xfrm>
            <a:off x="0" y="1512000"/>
            <a:ext cx="6040980" cy="5346000"/>
          </a:xfrm>
          <a:prstGeom prst="rect">
            <a:avLst/>
          </a:prstGeom>
        </p:spPr>
      </p:pic>
      <p:sp>
        <p:nvSpPr>
          <p:cNvPr id="9" name="Rectangle 8">
            <a:extLst>
              <a:ext uri="{FF2B5EF4-FFF2-40B4-BE49-F238E27FC236}">
                <a16:creationId xmlns:a16="http://schemas.microsoft.com/office/drawing/2014/main" id="{4BBE942B-538C-714F-A597-DBDDA7C8DDD4}"/>
              </a:ext>
            </a:extLst>
          </p:cNvPr>
          <p:cNvSpPr/>
          <p:nvPr userDrawn="1"/>
        </p:nvSpPr>
        <p:spPr>
          <a:xfrm>
            <a:off x="0" y="0"/>
            <a:ext cx="12192000" cy="151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p>
        </p:txBody>
      </p:sp>
      <p:sp>
        <p:nvSpPr>
          <p:cNvPr id="2" name="Title 1">
            <a:extLst>
              <a:ext uri="{FF2B5EF4-FFF2-40B4-BE49-F238E27FC236}">
                <a16:creationId xmlns:a16="http://schemas.microsoft.com/office/drawing/2014/main" id="{D1E78EF3-F032-924A-9CFA-CD39DDF3B5C4}"/>
              </a:ext>
            </a:extLst>
          </p:cNvPr>
          <p:cNvSpPr>
            <a:spLocks noGrp="1"/>
          </p:cNvSpPr>
          <p:nvPr>
            <p:ph type="ctrTitle"/>
          </p:nvPr>
        </p:nvSpPr>
        <p:spPr>
          <a:xfrm>
            <a:off x="669235" y="1999701"/>
            <a:ext cx="10853530" cy="1828193"/>
          </a:xfrm>
        </p:spPr>
        <p:txBody>
          <a:bodyPr lIns="0" tIns="0" rIns="0" bIns="0" anchor="b" anchorCtr="0">
            <a:noAutofit/>
          </a:bodyPr>
          <a:lstStyle>
            <a:lvl1pPr algn="l">
              <a:defRPr sz="4400">
                <a:solidFill>
                  <a:schemeClr val="tx1">
                    <a:lumMod val="85000"/>
                    <a:lumOff val="15000"/>
                  </a:schemeClr>
                </a:solidFill>
              </a:defRPr>
            </a:lvl1pPr>
          </a:lstStyle>
          <a:p>
            <a:r>
              <a:rPr lang="nb-NO" noProof="0"/>
              <a:t>Klikk for å redigere tittelstil</a:t>
            </a:r>
          </a:p>
        </p:txBody>
      </p:sp>
      <p:sp>
        <p:nvSpPr>
          <p:cNvPr id="3" name="Subtitle 2">
            <a:extLst>
              <a:ext uri="{FF2B5EF4-FFF2-40B4-BE49-F238E27FC236}">
                <a16:creationId xmlns:a16="http://schemas.microsoft.com/office/drawing/2014/main" id="{CC8EDCFE-7CFC-2D46-B60F-9C3B09C1B037}"/>
              </a:ext>
            </a:extLst>
          </p:cNvPr>
          <p:cNvSpPr>
            <a:spLocks noGrp="1"/>
          </p:cNvSpPr>
          <p:nvPr>
            <p:ph type="subTitle" idx="1"/>
          </p:nvPr>
        </p:nvSpPr>
        <p:spPr>
          <a:xfrm>
            <a:off x="669235" y="4373190"/>
            <a:ext cx="10853530" cy="1253677"/>
          </a:xfrm>
        </p:spPr>
        <p:txBody>
          <a:bodyPr lIns="0" tIns="0" rIns="0" bIns="0">
            <a:noAutofit/>
          </a:bodyPr>
          <a:lstStyle>
            <a:lvl1pPr marL="0" indent="0" algn="l">
              <a:buNone/>
              <a:defRPr sz="2400" i="1">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p>
        </p:txBody>
      </p:sp>
      <p:sp>
        <p:nvSpPr>
          <p:cNvPr id="4" name="Date Placeholder 3">
            <a:extLst>
              <a:ext uri="{FF2B5EF4-FFF2-40B4-BE49-F238E27FC236}">
                <a16:creationId xmlns:a16="http://schemas.microsoft.com/office/drawing/2014/main" id="{353D01DC-A53F-2B4F-ADE7-92303661DD3C}"/>
              </a:ext>
            </a:extLst>
          </p:cNvPr>
          <p:cNvSpPr>
            <a:spLocks noGrp="1"/>
          </p:cNvSpPr>
          <p:nvPr>
            <p:ph type="dt" sz="half" idx="10"/>
          </p:nvPr>
        </p:nvSpPr>
        <p:spPr>
          <a:xfrm>
            <a:off x="450574" y="6460435"/>
            <a:ext cx="1424609" cy="261040"/>
          </a:xfrm>
        </p:spPr>
        <p:txBody>
          <a:bodyPr/>
          <a:lstStyle/>
          <a:p>
            <a:fld id="{C33FAB1E-9CDD-B047-95EF-1C28D50BDB6A}" type="datetimeFigureOut">
              <a:rPr lang="nb-NO" noProof="0" smtClean="0"/>
              <a:t>08.02.2024</a:t>
            </a:fld>
            <a:endParaRPr lang="nb-NO" noProof="0"/>
          </a:p>
        </p:txBody>
      </p:sp>
      <p:sp>
        <p:nvSpPr>
          <p:cNvPr id="5" name="Footer Placeholder 4">
            <a:extLst>
              <a:ext uri="{FF2B5EF4-FFF2-40B4-BE49-F238E27FC236}">
                <a16:creationId xmlns:a16="http://schemas.microsoft.com/office/drawing/2014/main" id="{FB32DF2E-EF35-5A45-AFDF-BED2EDF911C6}"/>
              </a:ext>
            </a:extLst>
          </p:cNvPr>
          <p:cNvSpPr>
            <a:spLocks noGrp="1"/>
          </p:cNvSpPr>
          <p:nvPr>
            <p:ph type="ftr" sz="quarter" idx="11"/>
          </p:nvPr>
        </p:nvSpPr>
        <p:spPr/>
        <p:txBody>
          <a:bodyPr/>
          <a:lstStyle/>
          <a:p>
            <a:endParaRPr lang="nb-NO" noProof="0"/>
          </a:p>
        </p:txBody>
      </p:sp>
      <p:sp>
        <p:nvSpPr>
          <p:cNvPr id="6" name="Slide Number Placeholder 5">
            <a:extLst>
              <a:ext uri="{FF2B5EF4-FFF2-40B4-BE49-F238E27FC236}">
                <a16:creationId xmlns:a16="http://schemas.microsoft.com/office/drawing/2014/main" id="{8E44C153-B3AC-5343-9CFA-DA594C8329F3}"/>
              </a:ext>
            </a:extLst>
          </p:cNvPr>
          <p:cNvSpPr>
            <a:spLocks noGrp="1"/>
          </p:cNvSpPr>
          <p:nvPr>
            <p:ph type="sldNum" sz="quarter" idx="12"/>
          </p:nvPr>
        </p:nvSpPr>
        <p:spPr/>
        <p:txBody>
          <a:bodyPr/>
          <a:lstStyle/>
          <a:p>
            <a:fld id="{14EA98E1-6AE9-0C49-ACBE-BBA3DE9B3EDB}" type="slidenum">
              <a:rPr lang="nb-NO" noProof="0" smtClean="0"/>
              <a:t>‹#›</a:t>
            </a:fld>
            <a:endParaRPr lang="nb-NO" noProof="0"/>
          </a:p>
        </p:txBody>
      </p:sp>
      <p:sp>
        <p:nvSpPr>
          <p:cNvPr id="7" name="Rectangle 6">
            <a:extLst>
              <a:ext uri="{FF2B5EF4-FFF2-40B4-BE49-F238E27FC236}">
                <a16:creationId xmlns:a16="http://schemas.microsoft.com/office/drawing/2014/main" id="{28CC5A64-CA75-A74A-B104-9DA0FFC2BE06}"/>
              </a:ext>
            </a:extLst>
          </p:cNvPr>
          <p:cNvSpPr/>
          <p:nvPr userDrawn="1"/>
        </p:nvSpPr>
        <p:spPr>
          <a:xfrm flipV="1">
            <a:off x="669235" y="4038633"/>
            <a:ext cx="1592580" cy="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p>
        </p:txBody>
      </p:sp>
      <p:pic>
        <p:nvPicPr>
          <p:cNvPr id="8" name="Picture 7">
            <a:extLst>
              <a:ext uri="{FF2B5EF4-FFF2-40B4-BE49-F238E27FC236}">
                <a16:creationId xmlns:a16="http://schemas.microsoft.com/office/drawing/2014/main" id="{F440EDF2-3ECE-4241-BF67-ACE9A06FF97A}"/>
              </a:ext>
            </a:extLst>
          </p:cNvPr>
          <p:cNvPicPr>
            <a:picLocks noChangeAspect="1"/>
          </p:cNvPicPr>
          <p:nvPr userDrawn="1"/>
        </p:nvPicPr>
        <p:blipFill>
          <a:blip r:embed="rId4"/>
          <a:stretch>
            <a:fillRect/>
          </a:stretch>
        </p:blipFill>
        <p:spPr>
          <a:xfrm>
            <a:off x="669236" y="487701"/>
            <a:ext cx="2251153" cy="648000"/>
          </a:xfrm>
          <a:prstGeom prst="rect">
            <a:avLst/>
          </a:prstGeom>
        </p:spPr>
      </p:pic>
    </p:spTree>
    <p:extLst>
      <p:ext uri="{BB962C8B-B14F-4D97-AF65-F5344CB8AC3E}">
        <p14:creationId xmlns:p14="http://schemas.microsoft.com/office/powerpoint/2010/main" val="16771981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tort bilde, venstre">
    <p:spTree>
      <p:nvGrpSpPr>
        <p:cNvPr id="1" name=""/>
        <p:cNvGrpSpPr/>
        <p:nvPr/>
      </p:nvGrpSpPr>
      <p:grpSpPr>
        <a:xfrm>
          <a:off x="0" y="0"/>
          <a:ext cx="0" cy="0"/>
          <a:chOff x="0" y="0"/>
          <a:chExt cx="0" cy="0"/>
        </a:xfrm>
      </p:grpSpPr>
      <p:sp>
        <p:nvSpPr>
          <p:cNvPr id="10" name="Picture Placeholder 15">
            <a:extLst>
              <a:ext uri="{FF2B5EF4-FFF2-40B4-BE49-F238E27FC236}">
                <a16:creationId xmlns:a16="http://schemas.microsoft.com/office/drawing/2014/main" id="{7B1D8B24-B388-1C44-AB28-01579A5DD24D}"/>
              </a:ext>
            </a:extLst>
          </p:cNvPr>
          <p:cNvSpPr>
            <a:spLocks noGrp="1"/>
          </p:cNvSpPr>
          <p:nvPr>
            <p:ph type="pic" sz="quarter" idx="14"/>
          </p:nvPr>
        </p:nvSpPr>
        <p:spPr>
          <a:xfrm>
            <a:off x="0" y="1"/>
            <a:ext cx="5715000" cy="6857999"/>
          </a:xfrm>
          <a:noFill/>
        </p:spPr>
        <p:txBody>
          <a:bodyPr/>
          <a:lstStyle/>
          <a:p>
            <a:r>
              <a:rPr lang="nb-NO"/>
              <a:t>Klikk på ikonet for å legge til et bilde</a:t>
            </a:r>
            <a:endParaRPr lang="nb-NO" dirty="0"/>
          </a:p>
        </p:txBody>
      </p:sp>
      <p:sp>
        <p:nvSpPr>
          <p:cNvPr id="4" name="Content Placeholder 3">
            <a:extLst>
              <a:ext uri="{FF2B5EF4-FFF2-40B4-BE49-F238E27FC236}">
                <a16:creationId xmlns:a16="http://schemas.microsoft.com/office/drawing/2014/main" id="{A8E04EE7-D715-5A48-BEE7-A5F2BA3EC98E}"/>
              </a:ext>
            </a:extLst>
          </p:cNvPr>
          <p:cNvSpPr>
            <a:spLocks noGrp="1"/>
          </p:cNvSpPr>
          <p:nvPr>
            <p:ph sz="half" idx="2" hasCustomPrompt="1"/>
          </p:nvPr>
        </p:nvSpPr>
        <p:spPr>
          <a:xfrm>
            <a:off x="6172200" y="1946217"/>
            <a:ext cx="5389796" cy="4279276"/>
          </a:xfrm>
        </p:spPr>
        <p:txBody>
          <a:bodyPr/>
          <a:lstStyle/>
          <a:p>
            <a:pPr lvl="0"/>
            <a:r>
              <a:rPr lang="nb-NO" noProof="0"/>
              <a:t>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smtClean="0"/>
              <a:t>08.02.2024</a:t>
            </a:fld>
            <a:endParaRPr lang="nb-NO" dirty="0"/>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dirty="0"/>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smtClean="0"/>
              <a:t>‹#›</a:t>
            </a:fld>
            <a:endParaRPr lang="nb-NO" dirty="0"/>
          </a:p>
        </p:txBody>
      </p:sp>
      <p:sp>
        <p:nvSpPr>
          <p:cNvPr id="8" name="Title 1">
            <a:extLst>
              <a:ext uri="{FF2B5EF4-FFF2-40B4-BE49-F238E27FC236}">
                <a16:creationId xmlns:a16="http://schemas.microsoft.com/office/drawing/2014/main" id="{ABA87CF2-28A9-6843-A082-5B76C1183413}"/>
              </a:ext>
            </a:extLst>
          </p:cNvPr>
          <p:cNvSpPr>
            <a:spLocks noGrp="1"/>
          </p:cNvSpPr>
          <p:nvPr>
            <p:ph type="title" hasCustomPrompt="1"/>
          </p:nvPr>
        </p:nvSpPr>
        <p:spPr>
          <a:xfrm>
            <a:off x="6172199" y="629998"/>
            <a:ext cx="5389796" cy="1046218"/>
          </a:xfrm>
        </p:spPr>
        <p:txBody>
          <a:bodyPr/>
          <a:lstStyle/>
          <a:p>
            <a:r>
              <a:rPr lang="nb-NO" noProof="0"/>
              <a:t>Click to edit Master title style</a:t>
            </a:r>
          </a:p>
        </p:txBody>
      </p:sp>
      <p:sp>
        <p:nvSpPr>
          <p:cNvPr id="11" name="Plassholder for tekst 1">
            <a:extLst>
              <a:ext uri="{FF2B5EF4-FFF2-40B4-BE49-F238E27FC236}">
                <a16:creationId xmlns:a16="http://schemas.microsoft.com/office/drawing/2014/main" id="{70672EDB-C162-4B43-B797-10E3F412B420}"/>
              </a:ext>
            </a:extLst>
          </p:cNvPr>
          <p:cNvSpPr>
            <a:spLocks noGrp="1"/>
          </p:cNvSpPr>
          <p:nvPr>
            <p:ph type="body" sz="quarter" idx="15" hasCustomPrompt="1"/>
          </p:nvPr>
        </p:nvSpPr>
        <p:spPr>
          <a:xfrm>
            <a:off x="270001" y="6228000"/>
            <a:ext cx="360000" cy="360000"/>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17067822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o innho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92D5DB-11C4-B747-A15F-9B6856E07AD1}"/>
              </a:ext>
            </a:extLst>
          </p:cNvPr>
          <p:cNvSpPr>
            <a:spLocks noGrp="1"/>
          </p:cNvSpPr>
          <p:nvPr>
            <p:ph sz="half" idx="1" hasCustomPrompt="1"/>
          </p:nvPr>
        </p:nvSpPr>
        <p:spPr>
          <a:xfrm>
            <a:off x="630001" y="1946217"/>
            <a:ext cx="5389799" cy="4279276"/>
          </a:xfrm>
        </p:spPr>
        <p:txBody>
          <a:bodyPr/>
          <a:lstStyle/>
          <a:p>
            <a:pPr lvl="0"/>
            <a:r>
              <a:rPr lang="nb-NO" noProof="0"/>
              <a:t>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4" name="Content Placeholder 3">
            <a:extLst>
              <a:ext uri="{FF2B5EF4-FFF2-40B4-BE49-F238E27FC236}">
                <a16:creationId xmlns:a16="http://schemas.microsoft.com/office/drawing/2014/main" id="{A8E04EE7-D715-5A48-BEE7-A5F2BA3EC98E}"/>
              </a:ext>
            </a:extLst>
          </p:cNvPr>
          <p:cNvSpPr>
            <a:spLocks noGrp="1"/>
          </p:cNvSpPr>
          <p:nvPr>
            <p:ph sz="half" idx="2" hasCustomPrompt="1"/>
          </p:nvPr>
        </p:nvSpPr>
        <p:spPr>
          <a:xfrm>
            <a:off x="6172200" y="1946217"/>
            <a:ext cx="5389796" cy="4279276"/>
          </a:xfrm>
        </p:spPr>
        <p:txBody>
          <a:bodyPr/>
          <a:lstStyle/>
          <a:p>
            <a:pPr lvl="0"/>
            <a:r>
              <a:rPr lang="nb-NO" noProof="0"/>
              <a:t>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noProof="0" smtClean="0"/>
              <a:t>08.02.2024</a:t>
            </a:fld>
            <a:endParaRPr lang="nb-NO" noProof="0"/>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noProof="0"/>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noProof="0" smtClean="0"/>
              <a:t>‹#›</a:t>
            </a:fld>
            <a:endParaRPr lang="nb-NO" noProof="0"/>
          </a:p>
        </p:txBody>
      </p:sp>
      <p:sp>
        <p:nvSpPr>
          <p:cNvPr id="8" name="Title 1">
            <a:extLst>
              <a:ext uri="{FF2B5EF4-FFF2-40B4-BE49-F238E27FC236}">
                <a16:creationId xmlns:a16="http://schemas.microsoft.com/office/drawing/2014/main" id="{ABA87CF2-28A9-6843-A082-5B76C1183413}"/>
              </a:ext>
            </a:extLst>
          </p:cNvPr>
          <p:cNvSpPr>
            <a:spLocks noGrp="1"/>
          </p:cNvSpPr>
          <p:nvPr>
            <p:ph type="title"/>
          </p:nvPr>
        </p:nvSpPr>
        <p:spPr>
          <a:xfrm>
            <a:off x="630000" y="629998"/>
            <a:ext cx="10931995" cy="1046218"/>
          </a:xfrm>
        </p:spPr>
        <p:txBody>
          <a:bodyPr/>
          <a:lstStyle/>
          <a:p>
            <a:r>
              <a:rPr lang="nb-NO" noProof="0"/>
              <a:t>Klikk for å redigere tittelstil</a:t>
            </a:r>
          </a:p>
        </p:txBody>
      </p:sp>
      <p:pic>
        <p:nvPicPr>
          <p:cNvPr id="9" name="Picture 8">
            <a:extLst>
              <a:ext uri="{FF2B5EF4-FFF2-40B4-BE49-F238E27FC236}">
                <a16:creationId xmlns:a16="http://schemas.microsoft.com/office/drawing/2014/main" id="{09CD96B1-B3BA-1643-9BCD-6A6FB98BEAD3}"/>
              </a:ext>
            </a:extLst>
          </p:cNvPr>
          <p:cNvPicPr>
            <a:picLocks noChangeAspect="1"/>
          </p:cNvPicPr>
          <p:nvPr userDrawn="1"/>
        </p:nvPicPr>
        <p:blipFill>
          <a:blip r:embed="rId2"/>
          <a:stretch>
            <a:fillRect/>
          </a:stretch>
        </p:blipFill>
        <p:spPr>
          <a:xfrm>
            <a:off x="270001" y="6228000"/>
            <a:ext cx="360000" cy="360000"/>
          </a:xfrm>
          <a:prstGeom prst="rect">
            <a:avLst/>
          </a:prstGeom>
        </p:spPr>
      </p:pic>
    </p:spTree>
    <p:extLst>
      <p:ext uri="{BB962C8B-B14F-4D97-AF65-F5344CB8AC3E}">
        <p14:creationId xmlns:p14="http://schemas.microsoft.com/office/powerpoint/2010/main" val="27518222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ilde høyr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92D5DB-11C4-B747-A15F-9B6856E07AD1}"/>
              </a:ext>
            </a:extLst>
          </p:cNvPr>
          <p:cNvSpPr>
            <a:spLocks noGrp="1"/>
          </p:cNvSpPr>
          <p:nvPr>
            <p:ph sz="half" idx="1" hasCustomPrompt="1"/>
          </p:nvPr>
        </p:nvSpPr>
        <p:spPr>
          <a:xfrm>
            <a:off x="630001" y="1946217"/>
            <a:ext cx="5389799" cy="4279276"/>
          </a:xfrm>
        </p:spPr>
        <p:txBody>
          <a:bodyPr/>
          <a:lstStyle/>
          <a:p>
            <a:pPr lvl="0"/>
            <a:r>
              <a:rPr lang="nb-NO" noProof="0"/>
              <a:t>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noProof="0" smtClean="0"/>
              <a:t>08.02.2024</a:t>
            </a:fld>
            <a:endParaRPr lang="nb-NO" noProof="0"/>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noProof="0"/>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noProof="0" smtClean="0"/>
              <a:t>‹#›</a:t>
            </a:fld>
            <a:endParaRPr lang="nb-NO" noProof="0"/>
          </a:p>
        </p:txBody>
      </p:sp>
      <p:sp>
        <p:nvSpPr>
          <p:cNvPr id="8" name="Title 1">
            <a:extLst>
              <a:ext uri="{FF2B5EF4-FFF2-40B4-BE49-F238E27FC236}">
                <a16:creationId xmlns:a16="http://schemas.microsoft.com/office/drawing/2014/main" id="{ABA87CF2-28A9-6843-A082-5B76C1183413}"/>
              </a:ext>
            </a:extLst>
          </p:cNvPr>
          <p:cNvSpPr>
            <a:spLocks noGrp="1"/>
          </p:cNvSpPr>
          <p:nvPr>
            <p:ph type="title"/>
          </p:nvPr>
        </p:nvSpPr>
        <p:spPr>
          <a:xfrm>
            <a:off x="630000" y="629998"/>
            <a:ext cx="10931995" cy="1046218"/>
          </a:xfrm>
        </p:spPr>
        <p:txBody>
          <a:bodyPr/>
          <a:lstStyle/>
          <a:p>
            <a:r>
              <a:rPr lang="nb-NO" noProof="0"/>
              <a:t>Klikk for å redigere tittelstil</a:t>
            </a:r>
          </a:p>
        </p:txBody>
      </p:sp>
      <p:pic>
        <p:nvPicPr>
          <p:cNvPr id="9" name="Picture 8">
            <a:extLst>
              <a:ext uri="{FF2B5EF4-FFF2-40B4-BE49-F238E27FC236}">
                <a16:creationId xmlns:a16="http://schemas.microsoft.com/office/drawing/2014/main" id="{09CD96B1-B3BA-1643-9BCD-6A6FB98BEAD3}"/>
              </a:ext>
            </a:extLst>
          </p:cNvPr>
          <p:cNvPicPr>
            <a:picLocks noChangeAspect="1"/>
          </p:cNvPicPr>
          <p:nvPr userDrawn="1"/>
        </p:nvPicPr>
        <p:blipFill>
          <a:blip r:embed="rId2"/>
          <a:stretch>
            <a:fillRect/>
          </a:stretch>
        </p:blipFill>
        <p:spPr>
          <a:xfrm>
            <a:off x="270001" y="6228000"/>
            <a:ext cx="360000" cy="360000"/>
          </a:xfrm>
          <a:prstGeom prst="rect">
            <a:avLst/>
          </a:prstGeom>
        </p:spPr>
      </p:pic>
      <p:sp>
        <p:nvSpPr>
          <p:cNvPr id="11" name="Picture Placeholder 15">
            <a:extLst>
              <a:ext uri="{FF2B5EF4-FFF2-40B4-BE49-F238E27FC236}">
                <a16:creationId xmlns:a16="http://schemas.microsoft.com/office/drawing/2014/main" id="{571EEC12-BA23-1B4D-A74B-C9935E1869F2}"/>
              </a:ext>
            </a:extLst>
          </p:cNvPr>
          <p:cNvSpPr>
            <a:spLocks noGrp="1"/>
          </p:cNvSpPr>
          <p:nvPr>
            <p:ph type="pic" sz="quarter" idx="14"/>
          </p:nvPr>
        </p:nvSpPr>
        <p:spPr>
          <a:xfrm>
            <a:off x="6172198" y="1946217"/>
            <a:ext cx="5389796" cy="3593197"/>
          </a:xfrm>
          <a:noFill/>
        </p:spPr>
        <p:txBody>
          <a:bodyPr/>
          <a:lstStyle/>
          <a:p>
            <a:r>
              <a:rPr lang="nb-NO"/>
              <a:t>Klikk på ikonet for å legge til et bilde</a:t>
            </a:r>
            <a:endParaRPr lang="nb-NO" dirty="0"/>
          </a:p>
        </p:txBody>
      </p:sp>
    </p:spTree>
    <p:extLst>
      <p:ext uri="{BB962C8B-B14F-4D97-AF65-F5344CB8AC3E}">
        <p14:creationId xmlns:p14="http://schemas.microsoft.com/office/powerpoint/2010/main" val="27819042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o innho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92D5DB-11C4-B747-A15F-9B6856E07AD1}"/>
              </a:ext>
            </a:extLst>
          </p:cNvPr>
          <p:cNvSpPr>
            <a:spLocks noGrp="1"/>
          </p:cNvSpPr>
          <p:nvPr>
            <p:ph sz="half" idx="1" hasCustomPrompt="1"/>
          </p:nvPr>
        </p:nvSpPr>
        <p:spPr>
          <a:xfrm>
            <a:off x="630001" y="1946217"/>
            <a:ext cx="5389799" cy="4279276"/>
          </a:xfrm>
        </p:spPr>
        <p:txBody>
          <a:bodyPr/>
          <a:lstStyle/>
          <a:p>
            <a:pPr lvl="0"/>
            <a:r>
              <a:rPr lang="nb-NO" noProof="0"/>
              <a:t>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4" name="Content Placeholder 3">
            <a:extLst>
              <a:ext uri="{FF2B5EF4-FFF2-40B4-BE49-F238E27FC236}">
                <a16:creationId xmlns:a16="http://schemas.microsoft.com/office/drawing/2014/main" id="{A8E04EE7-D715-5A48-BEE7-A5F2BA3EC98E}"/>
              </a:ext>
            </a:extLst>
          </p:cNvPr>
          <p:cNvSpPr>
            <a:spLocks noGrp="1"/>
          </p:cNvSpPr>
          <p:nvPr>
            <p:ph sz="half" idx="2" hasCustomPrompt="1"/>
          </p:nvPr>
        </p:nvSpPr>
        <p:spPr>
          <a:xfrm>
            <a:off x="6172200" y="1946217"/>
            <a:ext cx="5389796" cy="4279276"/>
          </a:xfrm>
        </p:spPr>
        <p:txBody>
          <a:bodyPr/>
          <a:lstStyle/>
          <a:p>
            <a:pPr lvl="0"/>
            <a:r>
              <a:rPr lang="nb-NO" noProof="0"/>
              <a:t>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noProof="0" smtClean="0"/>
              <a:t>08.02.2024</a:t>
            </a:fld>
            <a:endParaRPr lang="nb-NO" noProof="0"/>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noProof="0"/>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noProof="0" smtClean="0"/>
              <a:t>‹#›</a:t>
            </a:fld>
            <a:endParaRPr lang="nb-NO" noProof="0"/>
          </a:p>
        </p:txBody>
      </p:sp>
      <p:sp>
        <p:nvSpPr>
          <p:cNvPr id="8" name="Title 1">
            <a:extLst>
              <a:ext uri="{FF2B5EF4-FFF2-40B4-BE49-F238E27FC236}">
                <a16:creationId xmlns:a16="http://schemas.microsoft.com/office/drawing/2014/main" id="{ABA87CF2-28A9-6843-A082-5B76C1183413}"/>
              </a:ext>
            </a:extLst>
          </p:cNvPr>
          <p:cNvSpPr>
            <a:spLocks noGrp="1"/>
          </p:cNvSpPr>
          <p:nvPr>
            <p:ph type="title"/>
          </p:nvPr>
        </p:nvSpPr>
        <p:spPr>
          <a:xfrm>
            <a:off x="630000" y="629998"/>
            <a:ext cx="10931995" cy="1046218"/>
          </a:xfrm>
        </p:spPr>
        <p:txBody>
          <a:bodyPr/>
          <a:lstStyle/>
          <a:p>
            <a:r>
              <a:rPr lang="nb-NO" noProof="0"/>
              <a:t>Klikk for å redigere tittelstil</a:t>
            </a:r>
          </a:p>
        </p:txBody>
      </p:sp>
      <p:pic>
        <p:nvPicPr>
          <p:cNvPr id="9" name="Picture 8">
            <a:extLst>
              <a:ext uri="{FF2B5EF4-FFF2-40B4-BE49-F238E27FC236}">
                <a16:creationId xmlns:a16="http://schemas.microsoft.com/office/drawing/2014/main" id="{09CD96B1-B3BA-1643-9BCD-6A6FB98BEAD3}"/>
              </a:ext>
            </a:extLst>
          </p:cNvPr>
          <p:cNvPicPr>
            <a:picLocks noChangeAspect="1"/>
          </p:cNvPicPr>
          <p:nvPr userDrawn="1"/>
        </p:nvPicPr>
        <p:blipFill>
          <a:blip r:embed="rId2"/>
          <a:stretch>
            <a:fillRect/>
          </a:stretch>
        </p:blipFill>
        <p:spPr>
          <a:xfrm>
            <a:off x="270001" y="6228000"/>
            <a:ext cx="360000" cy="360000"/>
          </a:xfrm>
          <a:prstGeom prst="rect">
            <a:avLst/>
          </a:prstGeom>
        </p:spPr>
      </p:pic>
    </p:spTree>
    <p:extLst>
      <p:ext uri="{BB962C8B-B14F-4D97-AF65-F5344CB8AC3E}">
        <p14:creationId xmlns:p14="http://schemas.microsoft.com/office/powerpoint/2010/main" val="21705667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Stort bilde, høyre">
    <p:spTree>
      <p:nvGrpSpPr>
        <p:cNvPr id="1" name=""/>
        <p:cNvGrpSpPr/>
        <p:nvPr/>
      </p:nvGrpSpPr>
      <p:grpSpPr>
        <a:xfrm>
          <a:off x="0" y="0"/>
          <a:ext cx="0" cy="0"/>
          <a:chOff x="0" y="0"/>
          <a:chExt cx="0" cy="0"/>
        </a:xfrm>
      </p:grpSpPr>
      <p:sp>
        <p:nvSpPr>
          <p:cNvPr id="10" name="Picture Placeholder 15">
            <a:extLst>
              <a:ext uri="{FF2B5EF4-FFF2-40B4-BE49-F238E27FC236}">
                <a16:creationId xmlns:a16="http://schemas.microsoft.com/office/drawing/2014/main" id="{7B1D8B24-B388-1C44-AB28-01579A5DD24D}"/>
              </a:ext>
            </a:extLst>
          </p:cNvPr>
          <p:cNvSpPr>
            <a:spLocks noGrp="1"/>
          </p:cNvSpPr>
          <p:nvPr>
            <p:ph type="pic" sz="quarter" idx="14"/>
          </p:nvPr>
        </p:nvSpPr>
        <p:spPr>
          <a:xfrm>
            <a:off x="6477000" y="1"/>
            <a:ext cx="5715000" cy="6857999"/>
          </a:xfrm>
          <a:noFill/>
        </p:spPr>
        <p:txBody>
          <a:bodyPr/>
          <a:lstStyle/>
          <a:p>
            <a:r>
              <a:rPr lang="nb-NO"/>
              <a:t>Klikk på ikonet for å legge til et bilde</a:t>
            </a:r>
            <a:endParaRPr lang="nb-NO" dirty="0"/>
          </a:p>
        </p:txBody>
      </p:sp>
      <p:sp>
        <p:nvSpPr>
          <p:cNvPr id="4" name="Content Placeholder 3">
            <a:extLst>
              <a:ext uri="{FF2B5EF4-FFF2-40B4-BE49-F238E27FC236}">
                <a16:creationId xmlns:a16="http://schemas.microsoft.com/office/drawing/2014/main" id="{A8E04EE7-D715-5A48-BEE7-A5F2BA3EC98E}"/>
              </a:ext>
            </a:extLst>
          </p:cNvPr>
          <p:cNvSpPr>
            <a:spLocks noGrp="1"/>
          </p:cNvSpPr>
          <p:nvPr>
            <p:ph sz="half" idx="2" hasCustomPrompt="1"/>
          </p:nvPr>
        </p:nvSpPr>
        <p:spPr>
          <a:xfrm>
            <a:off x="630002" y="1946217"/>
            <a:ext cx="5389796" cy="4279276"/>
          </a:xfrm>
        </p:spPr>
        <p:txBody>
          <a:bodyPr/>
          <a:lstStyle/>
          <a:p>
            <a:pPr lvl="0"/>
            <a:r>
              <a:rPr lang="nb-NO" noProof="0"/>
              <a:t>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smtClean="0"/>
              <a:t>08.02.2024</a:t>
            </a:fld>
            <a:endParaRPr lang="nb-NO" dirty="0"/>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dirty="0"/>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smtClean="0"/>
              <a:t>‹#›</a:t>
            </a:fld>
            <a:endParaRPr lang="nb-NO" dirty="0"/>
          </a:p>
        </p:txBody>
      </p:sp>
      <p:sp>
        <p:nvSpPr>
          <p:cNvPr id="8" name="Title 1">
            <a:extLst>
              <a:ext uri="{FF2B5EF4-FFF2-40B4-BE49-F238E27FC236}">
                <a16:creationId xmlns:a16="http://schemas.microsoft.com/office/drawing/2014/main" id="{ABA87CF2-28A9-6843-A082-5B76C1183413}"/>
              </a:ext>
            </a:extLst>
          </p:cNvPr>
          <p:cNvSpPr>
            <a:spLocks noGrp="1"/>
          </p:cNvSpPr>
          <p:nvPr>
            <p:ph type="title" hasCustomPrompt="1"/>
          </p:nvPr>
        </p:nvSpPr>
        <p:spPr>
          <a:xfrm>
            <a:off x="630001" y="629998"/>
            <a:ext cx="5389796" cy="1046218"/>
          </a:xfrm>
        </p:spPr>
        <p:txBody>
          <a:bodyPr/>
          <a:lstStyle/>
          <a:p>
            <a:r>
              <a:rPr lang="nb-NO" noProof="0"/>
              <a:t>Click to edit Master title style</a:t>
            </a:r>
          </a:p>
        </p:txBody>
      </p:sp>
      <p:pic>
        <p:nvPicPr>
          <p:cNvPr id="9" name="Picture 8">
            <a:extLst>
              <a:ext uri="{FF2B5EF4-FFF2-40B4-BE49-F238E27FC236}">
                <a16:creationId xmlns:a16="http://schemas.microsoft.com/office/drawing/2014/main" id="{09CD96B1-B3BA-1643-9BCD-6A6FB98BEAD3}"/>
              </a:ext>
            </a:extLst>
          </p:cNvPr>
          <p:cNvPicPr>
            <a:picLocks noChangeAspect="1"/>
          </p:cNvPicPr>
          <p:nvPr userDrawn="1"/>
        </p:nvPicPr>
        <p:blipFill>
          <a:blip r:embed="rId2"/>
          <a:stretch>
            <a:fillRect/>
          </a:stretch>
        </p:blipFill>
        <p:spPr>
          <a:xfrm>
            <a:off x="270001" y="6228000"/>
            <a:ext cx="360000" cy="360000"/>
          </a:xfrm>
          <a:prstGeom prst="rect">
            <a:avLst/>
          </a:prstGeom>
        </p:spPr>
      </p:pic>
    </p:spTree>
    <p:extLst>
      <p:ext uri="{BB962C8B-B14F-4D97-AF65-F5344CB8AC3E}">
        <p14:creationId xmlns:p14="http://schemas.microsoft.com/office/powerpoint/2010/main" val="3714917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telside">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281422D-69BC-C94F-AB47-1B09F177C132}"/>
              </a:ext>
            </a:extLst>
          </p:cNvPr>
          <p:cNvPicPr>
            <a:picLocks noChangeAspect="1"/>
          </p:cNvPicPr>
          <p:nvPr userDrawn="1"/>
        </p:nvPicPr>
        <p:blipFill>
          <a:blip r:embed="rId2">
            <a:duotone>
              <a:prstClr val="black"/>
              <a:schemeClr val="accent1">
                <a:tint val="45000"/>
                <a:satMod val="400000"/>
              </a:schemeClr>
            </a:duotone>
            <a:alphaModFix amt="85000"/>
          </a:blip>
          <a:stretch>
            <a:fillRect/>
          </a:stretch>
        </p:blipFill>
        <p:spPr>
          <a:xfrm>
            <a:off x="0" y="0"/>
            <a:ext cx="12192000" cy="6858000"/>
          </a:xfrm>
          <a:prstGeom prst="rect">
            <a:avLst/>
          </a:prstGeom>
        </p:spPr>
      </p:pic>
      <p:pic>
        <p:nvPicPr>
          <p:cNvPr id="18" name="Picture 17">
            <a:extLst>
              <a:ext uri="{FF2B5EF4-FFF2-40B4-BE49-F238E27FC236}">
                <a16:creationId xmlns:a16="http://schemas.microsoft.com/office/drawing/2014/main" id="{00C32082-D2E8-EB43-94B8-79A3EF052DD7}"/>
              </a:ext>
            </a:extLst>
          </p:cNvPr>
          <p:cNvPicPr>
            <a:picLocks noChangeAspect="1"/>
          </p:cNvPicPr>
          <p:nvPr userDrawn="1"/>
        </p:nvPicPr>
        <p:blipFill>
          <a:blip r:embed="rId3">
            <a:alphaModFix amt="6000"/>
          </a:blip>
          <a:stretch>
            <a:fillRect/>
          </a:stretch>
        </p:blipFill>
        <p:spPr>
          <a:xfrm>
            <a:off x="0" y="1512000"/>
            <a:ext cx="6040980" cy="5346000"/>
          </a:xfrm>
          <a:prstGeom prst="rect">
            <a:avLst/>
          </a:prstGeom>
        </p:spPr>
      </p:pic>
      <p:sp>
        <p:nvSpPr>
          <p:cNvPr id="9" name="Rectangle 8">
            <a:extLst>
              <a:ext uri="{FF2B5EF4-FFF2-40B4-BE49-F238E27FC236}">
                <a16:creationId xmlns:a16="http://schemas.microsoft.com/office/drawing/2014/main" id="{4BBE942B-538C-714F-A597-DBDDA7C8DDD4}"/>
              </a:ext>
            </a:extLst>
          </p:cNvPr>
          <p:cNvSpPr/>
          <p:nvPr userDrawn="1"/>
        </p:nvSpPr>
        <p:spPr>
          <a:xfrm>
            <a:off x="0" y="0"/>
            <a:ext cx="12192000" cy="151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p>
        </p:txBody>
      </p:sp>
      <p:sp>
        <p:nvSpPr>
          <p:cNvPr id="2" name="Title 1">
            <a:extLst>
              <a:ext uri="{FF2B5EF4-FFF2-40B4-BE49-F238E27FC236}">
                <a16:creationId xmlns:a16="http://schemas.microsoft.com/office/drawing/2014/main" id="{D1E78EF3-F032-924A-9CFA-CD39DDF3B5C4}"/>
              </a:ext>
            </a:extLst>
          </p:cNvPr>
          <p:cNvSpPr>
            <a:spLocks noGrp="1"/>
          </p:cNvSpPr>
          <p:nvPr>
            <p:ph type="ctrTitle"/>
          </p:nvPr>
        </p:nvSpPr>
        <p:spPr>
          <a:xfrm>
            <a:off x="669235" y="1999701"/>
            <a:ext cx="10853530" cy="1828193"/>
          </a:xfrm>
        </p:spPr>
        <p:txBody>
          <a:bodyPr lIns="0" tIns="0" rIns="0" bIns="0" anchor="b" anchorCtr="0">
            <a:noAutofit/>
          </a:bodyPr>
          <a:lstStyle>
            <a:lvl1pPr algn="l">
              <a:defRPr sz="4400">
                <a:solidFill>
                  <a:schemeClr val="tx1">
                    <a:lumMod val="85000"/>
                    <a:lumOff val="15000"/>
                  </a:schemeClr>
                </a:solidFill>
              </a:defRPr>
            </a:lvl1pPr>
          </a:lstStyle>
          <a:p>
            <a:r>
              <a:rPr lang="nb-NO" noProof="0"/>
              <a:t>Klikk for å redigere tittelstil</a:t>
            </a:r>
          </a:p>
        </p:txBody>
      </p:sp>
      <p:sp>
        <p:nvSpPr>
          <p:cNvPr id="3" name="Subtitle 2">
            <a:extLst>
              <a:ext uri="{FF2B5EF4-FFF2-40B4-BE49-F238E27FC236}">
                <a16:creationId xmlns:a16="http://schemas.microsoft.com/office/drawing/2014/main" id="{CC8EDCFE-7CFC-2D46-B60F-9C3B09C1B037}"/>
              </a:ext>
            </a:extLst>
          </p:cNvPr>
          <p:cNvSpPr>
            <a:spLocks noGrp="1"/>
          </p:cNvSpPr>
          <p:nvPr>
            <p:ph type="subTitle" idx="1"/>
          </p:nvPr>
        </p:nvSpPr>
        <p:spPr>
          <a:xfrm>
            <a:off x="669235" y="4373190"/>
            <a:ext cx="10853530" cy="1253677"/>
          </a:xfrm>
        </p:spPr>
        <p:txBody>
          <a:bodyPr lIns="0" tIns="0" rIns="0" bIns="0">
            <a:noAutofit/>
          </a:bodyPr>
          <a:lstStyle>
            <a:lvl1pPr marL="0" indent="0" algn="l">
              <a:buNone/>
              <a:defRPr sz="2400" i="1">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p>
        </p:txBody>
      </p:sp>
      <p:sp>
        <p:nvSpPr>
          <p:cNvPr id="4" name="Date Placeholder 3">
            <a:extLst>
              <a:ext uri="{FF2B5EF4-FFF2-40B4-BE49-F238E27FC236}">
                <a16:creationId xmlns:a16="http://schemas.microsoft.com/office/drawing/2014/main" id="{353D01DC-A53F-2B4F-ADE7-92303661DD3C}"/>
              </a:ext>
            </a:extLst>
          </p:cNvPr>
          <p:cNvSpPr>
            <a:spLocks noGrp="1"/>
          </p:cNvSpPr>
          <p:nvPr>
            <p:ph type="dt" sz="half" idx="10"/>
          </p:nvPr>
        </p:nvSpPr>
        <p:spPr>
          <a:xfrm>
            <a:off x="450574" y="6460435"/>
            <a:ext cx="1424609" cy="261040"/>
          </a:xfrm>
        </p:spPr>
        <p:txBody>
          <a:bodyPr/>
          <a:lstStyle/>
          <a:p>
            <a:fld id="{C33FAB1E-9CDD-B047-95EF-1C28D50BDB6A}" type="datetimeFigureOut">
              <a:rPr lang="nb-NO" noProof="0" smtClean="0"/>
              <a:t>08.02.2024</a:t>
            </a:fld>
            <a:endParaRPr lang="nb-NO" noProof="0"/>
          </a:p>
        </p:txBody>
      </p:sp>
      <p:sp>
        <p:nvSpPr>
          <p:cNvPr id="5" name="Footer Placeholder 4">
            <a:extLst>
              <a:ext uri="{FF2B5EF4-FFF2-40B4-BE49-F238E27FC236}">
                <a16:creationId xmlns:a16="http://schemas.microsoft.com/office/drawing/2014/main" id="{FB32DF2E-EF35-5A45-AFDF-BED2EDF911C6}"/>
              </a:ext>
            </a:extLst>
          </p:cNvPr>
          <p:cNvSpPr>
            <a:spLocks noGrp="1"/>
          </p:cNvSpPr>
          <p:nvPr>
            <p:ph type="ftr" sz="quarter" idx="11"/>
          </p:nvPr>
        </p:nvSpPr>
        <p:spPr/>
        <p:txBody>
          <a:bodyPr/>
          <a:lstStyle/>
          <a:p>
            <a:endParaRPr lang="nb-NO" noProof="0"/>
          </a:p>
        </p:txBody>
      </p:sp>
      <p:sp>
        <p:nvSpPr>
          <p:cNvPr id="6" name="Slide Number Placeholder 5">
            <a:extLst>
              <a:ext uri="{FF2B5EF4-FFF2-40B4-BE49-F238E27FC236}">
                <a16:creationId xmlns:a16="http://schemas.microsoft.com/office/drawing/2014/main" id="{8E44C153-B3AC-5343-9CFA-DA594C8329F3}"/>
              </a:ext>
            </a:extLst>
          </p:cNvPr>
          <p:cNvSpPr>
            <a:spLocks noGrp="1"/>
          </p:cNvSpPr>
          <p:nvPr>
            <p:ph type="sldNum" sz="quarter" idx="12"/>
          </p:nvPr>
        </p:nvSpPr>
        <p:spPr/>
        <p:txBody>
          <a:bodyPr/>
          <a:lstStyle/>
          <a:p>
            <a:fld id="{14EA98E1-6AE9-0C49-ACBE-BBA3DE9B3EDB}" type="slidenum">
              <a:rPr lang="nb-NO" noProof="0" smtClean="0"/>
              <a:t>‹#›</a:t>
            </a:fld>
            <a:endParaRPr lang="nb-NO" noProof="0"/>
          </a:p>
        </p:txBody>
      </p:sp>
      <p:sp>
        <p:nvSpPr>
          <p:cNvPr id="7" name="Rectangle 6">
            <a:extLst>
              <a:ext uri="{FF2B5EF4-FFF2-40B4-BE49-F238E27FC236}">
                <a16:creationId xmlns:a16="http://schemas.microsoft.com/office/drawing/2014/main" id="{28CC5A64-CA75-A74A-B104-9DA0FFC2BE06}"/>
              </a:ext>
            </a:extLst>
          </p:cNvPr>
          <p:cNvSpPr/>
          <p:nvPr userDrawn="1"/>
        </p:nvSpPr>
        <p:spPr>
          <a:xfrm flipV="1">
            <a:off x="669235" y="4038633"/>
            <a:ext cx="1592580" cy="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p>
        </p:txBody>
      </p:sp>
      <p:pic>
        <p:nvPicPr>
          <p:cNvPr id="8" name="Picture 7">
            <a:extLst>
              <a:ext uri="{FF2B5EF4-FFF2-40B4-BE49-F238E27FC236}">
                <a16:creationId xmlns:a16="http://schemas.microsoft.com/office/drawing/2014/main" id="{F440EDF2-3ECE-4241-BF67-ACE9A06FF97A}"/>
              </a:ext>
            </a:extLst>
          </p:cNvPr>
          <p:cNvPicPr>
            <a:picLocks noChangeAspect="1"/>
          </p:cNvPicPr>
          <p:nvPr userDrawn="1"/>
        </p:nvPicPr>
        <p:blipFill>
          <a:blip r:embed="rId4"/>
          <a:stretch>
            <a:fillRect/>
          </a:stretch>
        </p:blipFill>
        <p:spPr>
          <a:xfrm>
            <a:off x="669236" y="487701"/>
            <a:ext cx="2251153" cy="648000"/>
          </a:xfrm>
          <a:prstGeom prst="rect">
            <a:avLst/>
          </a:prstGeom>
        </p:spPr>
      </p:pic>
    </p:spTree>
    <p:extLst>
      <p:ext uri="{BB962C8B-B14F-4D97-AF65-F5344CB8AC3E}">
        <p14:creationId xmlns:p14="http://schemas.microsoft.com/office/powerpoint/2010/main" val="1677198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oredragsholder">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FCA0587-901A-5B46-A77B-830694D86408}"/>
              </a:ext>
            </a:extLst>
          </p:cNvPr>
          <p:cNvPicPr>
            <a:picLocks noChangeAspect="1"/>
          </p:cNvPicPr>
          <p:nvPr userDrawn="1"/>
        </p:nvPicPr>
        <p:blipFill>
          <a:blip r:embed="rId2">
            <a:duotone>
              <a:prstClr val="black"/>
              <a:schemeClr val="accent3">
                <a:tint val="45000"/>
                <a:satMod val="400000"/>
              </a:schemeClr>
            </a:duotone>
            <a:alphaModFix amt="45000"/>
          </a:blip>
          <a:stretch>
            <a:fillRect/>
          </a:stretch>
        </p:blipFill>
        <p:spPr>
          <a:xfrm>
            <a:off x="0" y="0"/>
            <a:ext cx="12192000" cy="6858000"/>
          </a:xfrm>
          <a:prstGeom prst="rect">
            <a:avLst/>
          </a:prstGeom>
        </p:spPr>
      </p:pic>
      <p:pic>
        <p:nvPicPr>
          <p:cNvPr id="16" name="Picture 15">
            <a:extLst>
              <a:ext uri="{FF2B5EF4-FFF2-40B4-BE49-F238E27FC236}">
                <a16:creationId xmlns:a16="http://schemas.microsoft.com/office/drawing/2014/main" id="{5060D117-1FF4-0043-9BD9-FB39041D3FB2}"/>
              </a:ext>
            </a:extLst>
          </p:cNvPr>
          <p:cNvPicPr>
            <a:picLocks noChangeAspect="1"/>
          </p:cNvPicPr>
          <p:nvPr userDrawn="1"/>
        </p:nvPicPr>
        <p:blipFill>
          <a:blip r:embed="rId3">
            <a:alphaModFix amt="5000"/>
          </a:blip>
          <a:stretch>
            <a:fillRect/>
          </a:stretch>
        </p:blipFill>
        <p:spPr>
          <a:xfrm>
            <a:off x="0" y="1512000"/>
            <a:ext cx="6040980" cy="5346000"/>
          </a:xfrm>
          <a:prstGeom prst="rect">
            <a:avLst/>
          </a:prstGeom>
        </p:spPr>
      </p:pic>
      <p:sp>
        <p:nvSpPr>
          <p:cNvPr id="9" name="Rectangle 8">
            <a:extLst>
              <a:ext uri="{FF2B5EF4-FFF2-40B4-BE49-F238E27FC236}">
                <a16:creationId xmlns:a16="http://schemas.microsoft.com/office/drawing/2014/main" id="{4BBE942B-538C-714F-A597-DBDDA7C8DDD4}"/>
              </a:ext>
            </a:extLst>
          </p:cNvPr>
          <p:cNvSpPr/>
          <p:nvPr userDrawn="1"/>
        </p:nvSpPr>
        <p:spPr>
          <a:xfrm>
            <a:off x="0" y="0"/>
            <a:ext cx="12192000" cy="151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p>
        </p:txBody>
      </p:sp>
      <p:sp>
        <p:nvSpPr>
          <p:cNvPr id="2" name="Title 1">
            <a:extLst>
              <a:ext uri="{FF2B5EF4-FFF2-40B4-BE49-F238E27FC236}">
                <a16:creationId xmlns:a16="http://schemas.microsoft.com/office/drawing/2014/main" id="{D1E78EF3-F032-924A-9CFA-CD39DDF3B5C4}"/>
              </a:ext>
            </a:extLst>
          </p:cNvPr>
          <p:cNvSpPr>
            <a:spLocks noGrp="1"/>
          </p:cNvSpPr>
          <p:nvPr>
            <p:ph type="ctrTitle"/>
          </p:nvPr>
        </p:nvSpPr>
        <p:spPr>
          <a:xfrm>
            <a:off x="669235" y="1999701"/>
            <a:ext cx="6889938" cy="1828193"/>
          </a:xfrm>
        </p:spPr>
        <p:txBody>
          <a:bodyPr lIns="0" tIns="0" rIns="0" bIns="0" anchor="b" anchorCtr="0">
            <a:noAutofit/>
          </a:bodyPr>
          <a:lstStyle>
            <a:lvl1pPr algn="l">
              <a:defRPr sz="4400">
                <a:solidFill>
                  <a:schemeClr val="tx1">
                    <a:lumMod val="85000"/>
                    <a:lumOff val="15000"/>
                  </a:schemeClr>
                </a:solidFill>
              </a:defRPr>
            </a:lvl1pPr>
          </a:lstStyle>
          <a:p>
            <a:r>
              <a:rPr lang="nb-NO" noProof="0"/>
              <a:t>Klikk for å redigere tittelstil</a:t>
            </a:r>
          </a:p>
        </p:txBody>
      </p:sp>
      <p:sp>
        <p:nvSpPr>
          <p:cNvPr id="3" name="Subtitle 2">
            <a:extLst>
              <a:ext uri="{FF2B5EF4-FFF2-40B4-BE49-F238E27FC236}">
                <a16:creationId xmlns:a16="http://schemas.microsoft.com/office/drawing/2014/main" id="{CC8EDCFE-7CFC-2D46-B60F-9C3B09C1B037}"/>
              </a:ext>
            </a:extLst>
          </p:cNvPr>
          <p:cNvSpPr>
            <a:spLocks noGrp="1"/>
          </p:cNvSpPr>
          <p:nvPr>
            <p:ph type="subTitle" idx="1"/>
          </p:nvPr>
        </p:nvSpPr>
        <p:spPr>
          <a:xfrm>
            <a:off x="669235" y="4373190"/>
            <a:ext cx="6889938" cy="1253677"/>
          </a:xfrm>
        </p:spPr>
        <p:txBody>
          <a:bodyPr lIns="0" tIns="0" rIns="0" bIns="0">
            <a:noAutofit/>
          </a:bodyPr>
          <a:lstStyle>
            <a:lvl1pPr marL="0" indent="0" algn="l">
              <a:buNone/>
              <a:defRPr sz="2400" i="1">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p>
        </p:txBody>
      </p:sp>
      <p:sp>
        <p:nvSpPr>
          <p:cNvPr id="4" name="Date Placeholder 3">
            <a:extLst>
              <a:ext uri="{FF2B5EF4-FFF2-40B4-BE49-F238E27FC236}">
                <a16:creationId xmlns:a16="http://schemas.microsoft.com/office/drawing/2014/main" id="{353D01DC-A53F-2B4F-ADE7-92303661DD3C}"/>
              </a:ext>
            </a:extLst>
          </p:cNvPr>
          <p:cNvSpPr>
            <a:spLocks noGrp="1"/>
          </p:cNvSpPr>
          <p:nvPr>
            <p:ph type="dt" sz="half" idx="10"/>
          </p:nvPr>
        </p:nvSpPr>
        <p:spPr>
          <a:xfrm>
            <a:off x="450574" y="6460435"/>
            <a:ext cx="1424609" cy="261040"/>
          </a:xfrm>
        </p:spPr>
        <p:txBody>
          <a:bodyPr/>
          <a:lstStyle/>
          <a:p>
            <a:fld id="{C33FAB1E-9CDD-B047-95EF-1C28D50BDB6A}" type="datetimeFigureOut">
              <a:rPr lang="nb-NO" noProof="0" smtClean="0"/>
              <a:t>08.02.2024</a:t>
            </a:fld>
            <a:endParaRPr lang="nb-NO" noProof="0"/>
          </a:p>
        </p:txBody>
      </p:sp>
      <p:sp>
        <p:nvSpPr>
          <p:cNvPr id="5" name="Footer Placeholder 4">
            <a:extLst>
              <a:ext uri="{FF2B5EF4-FFF2-40B4-BE49-F238E27FC236}">
                <a16:creationId xmlns:a16="http://schemas.microsoft.com/office/drawing/2014/main" id="{FB32DF2E-EF35-5A45-AFDF-BED2EDF911C6}"/>
              </a:ext>
            </a:extLst>
          </p:cNvPr>
          <p:cNvSpPr>
            <a:spLocks noGrp="1"/>
          </p:cNvSpPr>
          <p:nvPr>
            <p:ph type="ftr" sz="quarter" idx="11"/>
          </p:nvPr>
        </p:nvSpPr>
        <p:spPr/>
        <p:txBody>
          <a:bodyPr/>
          <a:lstStyle/>
          <a:p>
            <a:endParaRPr lang="nb-NO" noProof="0"/>
          </a:p>
        </p:txBody>
      </p:sp>
      <p:sp>
        <p:nvSpPr>
          <p:cNvPr id="6" name="Slide Number Placeholder 5">
            <a:extLst>
              <a:ext uri="{FF2B5EF4-FFF2-40B4-BE49-F238E27FC236}">
                <a16:creationId xmlns:a16="http://schemas.microsoft.com/office/drawing/2014/main" id="{8E44C153-B3AC-5343-9CFA-DA594C8329F3}"/>
              </a:ext>
            </a:extLst>
          </p:cNvPr>
          <p:cNvSpPr>
            <a:spLocks noGrp="1"/>
          </p:cNvSpPr>
          <p:nvPr>
            <p:ph type="sldNum" sz="quarter" idx="12"/>
          </p:nvPr>
        </p:nvSpPr>
        <p:spPr/>
        <p:txBody>
          <a:bodyPr/>
          <a:lstStyle/>
          <a:p>
            <a:fld id="{14EA98E1-6AE9-0C49-ACBE-BBA3DE9B3EDB}" type="slidenum">
              <a:rPr lang="nb-NO" noProof="0" smtClean="0"/>
              <a:t>‹#›</a:t>
            </a:fld>
            <a:endParaRPr lang="nb-NO" noProof="0"/>
          </a:p>
        </p:txBody>
      </p:sp>
      <p:sp>
        <p:nvSpPr>
          <p:cNvPr id="7" name="Rectangle 6">
            <a:extLst>
              <a:ext uri="{FF2B5EF4-FFF2-40B4-BE49-F238E27FC236}">
                <a16:creationId xmlns:a16="http://schemas.microsoft.com/office/drawing/2014/main" id="{28CC5A64-CA75-A74A-B104-9DA0FFC2BE06}"/>
              </a:ext>
            </a:extLst>
          </p:cNvPr>
          <p:cNvSpPr/>
          <p:nvPr userDrawn="1"/>
        </p:nvSpPr>
        <p:spPr>
          <a:xfrm flipV="1">
            <a:off x="669235" y="4038633"/>
            <a:ext cx="1592580" cy="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p>
        </p:txBody>
      </p:sp>
      <p:pic>
        <p:nvPicPr>
          <p:cNvPr id="8" name="Picture 7">
            <a:extLst>
              <a:ext uri="{FF2B5EF4-FFF2-40B4-BE49-F238E27FC236}">
                <a16:creationId xmlns:a16="http://schemas.microsoft.com/office/drawing/2014/main" id="{F440EDF2-3ECE-4241-BF67-ACE9A06FF97A}"/>
              </a:ext>
            </a:extLst>
          </p:cNvPr>
          <p:cNvPicPr>
            <a:picLocks noChangeAspect="1"/>
          </p:cNvPicPr>
          <p:nvPr userDrawn="1"/>
        </p:nvPicPr>
        <p:blipFill>
          <a:blip r:embed="rId4"/>
          <a:stretch>
            <a:fillRect/>
          </a:stretch>
        </p:blipFill>
        <p:spPr>
          <a:xfrm>
            <a:off x="669236" y="487701"/>
            <a:ext cx="2251153" cy="648000"/>
          </a:xfrm>
          <a:prstGeom prst="rect">
            <a:avLst/>
          </a:prstGeom>
        </p:spPr>
      </p:pic>
      <p:sp>
        <p:nvSpPr>
          <p:cNvPr id="13" name="Picture Placeholder 12">
            <a:extLst>
              <a:ext uri="{FF2B5EF4-FFF2-40B4-BE49-F238E27FC236}">
                <a16:creationId xmlns:a16="http://schemas.microsoft.com/office/drawing/2014/main" id="{64ED6BB8-5C8C-9246-ADDD-52CDA88EE12B}"/>
              </a:ext>
            </a:extLst>
          </p:cNvPr>
          <p:cNvSpPr>
            <a:spLocks noGrp="1"/>
          </p:cNvSpPr>
          <p:nvPr>
            <p:ph type="pic" sz="quarter" idx="13"/>
          </p:nvPr>
        </p:nvSpPr>
        <p:spPr>
          <a:xfrm>
            <a:off x="7559173" y="2530867"/>
            <a:ext cx="3096000" cy="3096000"/>
          </a:xfrm>
          <a:prstGeom prst="ellipse">
            <a:avLst/>
          </a:prstGeom>
          <a:noFill/>
        </p:spPr>
        <p:txBody>
          <a:bodyPr/>
          <a:lstStyle/>
          <a:p>
            <a:r>
              <a:rPr lang="nb-NO" noProof="0"/>
              <a:t>Klikk på ikonet for å legge til et bilde</a:t>
            </a:r>
          </a:p>
        </p:txBody>
      </p:sp>
    </p:spTree>
    <p:extLst>
      <p:ext uri="{BB962C8B-B14F-4D97-AF65-F5344CB8AC3E}">
        <p14:creationId xmlns:p14="http://schemas.microsoft.com/office/powerpoint/2010/main" val="29410783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Kapittelside">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2613F18-C17F-ED48-B727-798189096122}"/>
              </a:ext>
            </a:extLst>
          </p:cNvPr>
          <p:cNvPicPr>
            <a:picLocks noChangeAspect="1"/>
          </p:cNvPicPr>
          <p:nvPr userDrawn="1"/>
        </p:nvPicPr>
        <p:blipFill>
          <a:blip r:embed="rId2">
            <a:duotone>
              <a:prstClr val="black"/>
              <a:schemeClr val="accent4">
                <a:tint val="45000"/>
                <a:satMod val="400000"/>
              </a:schemeClr>
            </a:duotone>
            <a:alphaModFix amt="75000"/>
          </a:blip>
          <a:stretch>
            <a:fillRect/>
          </a:stretch>
        </p:blipFill>
        <p:spPr>
          <a:xfrm>
            <a:off x="0" y="0"/>
            <a:ext cx="12192000" cy="6858000"/>
          </a:xfrm>
          <a:prstGeom prst="rect">
            <a:avLst/>
          </a:prstGeom>
        </p:spPr>
      </p:pic>
      <p:pic>
        <p:nvPicPr>
          <p:cNvPr id="14" name="Picture 13">
            <a:extLst>
              <a:ext uri="{FF2B5EF4-FFF2-40B4-BE49-F238E27FC236}">
                <a16:creationId xmlns:a16="http://schemas.microsoft.com/office/drawing/2014/main" id="{0D3BF2B6-BC18-334C-924F-A9BB7853017D}"/>
              </a:ext>
            </a:extLst>
          </p:cNvPr>
          <p:cNvPicPr>
            <a:picLocks noChangeAspect="1"/>
          </p:cNvPicPr>
          <p:nvPr userDrawn="1"/>
        </p:nvPicPr>
        <p:blipFill>
          <a:blip r:embed="rId3">
            <a:alphaModFix amt="6000"/>
          </a:blip>
          <a:stretch>
            <a:fillRect/>
          </a:stretch>
        </p:blipFill>
        <p:spPr>
          <a:xfrm>
            <a:off x="0" y="1512000"/>
            <a:ext cx="6040980" cy="5346000"/>
          </a:xfrm>
          <a:prstGeom prst="rect">
            <a:avLst/>
          </a:prstGeom>
        </p:spPr>
      </p:pic>
      <p:sp>
        <p:nvSpPr>
          <p:cNvPr id="9" name="Rectangle 8">
            <a:extLst>
              <a:ext uri="{FF2B5EF4-FFF2-40B4-BE49-F238E27FC236}">
                <a16:creationId xmlns:a16="http://schemas.microsoft.com/office/drawing/2014/main" id="{4BBE942B-538C-714F-A597-DBDDA7C8DDD4}"/>
              </a:ext>
            </a:extLst>
          </p:cNvPr>
          <p:cNvSpPr/>
          <p:nvPr userDrawn="1"/>
        </p:nvSpPr>
        <p:spPr>
          <a:xfrm>
            <a:off x="0" y="0"/>
            <a:ext cx="12192000" cy="151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p>
        </p:txBody>
      </p:sp>
      <p:sp>
        <p:nvSpPr>
          <p:cNvPr id="2" name="Title 1">
            <a:extLst>
              <a:ext uri="{FF2B5EF4-FFF2-40B4-BE49-F238E27FC236}">
                <a16:creationId xmlns:a16="http://schemas.microsoft.com/office/drawing/2014/main" id="{D1E78EF3-F032-924A-9CFA-CD39DDF3B5C4}"/>
              </a:ext>
            </a:extLst>
          </p:cNvPr>
          <p:cNvSpPr>
            <a:spLocks noGrp="1"/>
          </p:cNvSpPr>
          <p:nvPr>
            <p:ph type="ctrTitle"/>
          </p:nvPr>
        </p:nvSpPr>
        <p:spPr>
          <a:xfrm>
            <a:off x="669235" y="1999701"/>
            <a:ext cx="10853530" cy="1828193"/>
          </a:xfrm>
        </p:spPr>
        <p:txBody>
          <a:bodyPr lIns="0" tIns="0" rIns="0" bIns="0" anchor="b" anchorCtr="0">
            <a:noAutofit/>
          </a:bodyPr>
          <a:lstStyle>
            <a:lvl1pPr algn="l">
              <a:defRPr sz="4400">
                <a:solidFill>
                  <a:schemeClr val="tx1">
                    <a:lumMod val="85000"/>
                    <a:lumOff val="15000"/>
                  </a:schemeClr>
                </a:solidFill>
              </a:defRPr>
            </a:lvl1pPr>
          </a:lstStyle>
          <a:p>
            <a:r>
              <a:rPr lang="nb-NO" noProof="0"/>
              <a:t>Klikk for å redigere tittelstil</a:t>
            </a:r>
          </a:p>
        </p:txBody>
      </p:sp>
      <p:sp>
        <p:nvSpPr>
          <p:cNvPr id="3" name="Subtitle 2">
            <a:extLst>
              <a:ext uri="{FF2B5EF4-FFF2-40B4-BE49-F238E27FC236}">
                <a16:creationId xmlns:a16="http://schemas.microsoft.com/office/drawing/2014/main" id="{CC8EDCFE-7CFC-2D46-B60F-9C3B09C1B037}"/>
              </a:ext>
            </a:extLst>
          </p:cNvPr>
          <p:cNvSpPr>
            <a:spLocks noGrp="1"/>
          </p:cNvSpPr>
          <p:nvPr>
            <p:ph type="subTitle" idx="1"/>
          </p:nvPr>
        </p:nvSpPr>
        <p:spPr>
          <a:xfrm>
            <a:off x="669235" y="4373190"/>
            <a:ext cx="10853530" cy="1253677"/>
          </a:xfrm>
        </p:spPr>
        <p:txBody>
          <a:bodyPr lIns="0" tIns="0" rIns="0" bIns="0">
            <a:noAutofit/>
          </a:bodyPr>
          <a:lstStyle>
            <a:lvl1pPr marL="0" indent="0" algn="l">
              <a:buNone/>
              <a:defRPr sz="2400" i="1">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p>
        </p:txBody>
      </p:sp>
      <p:sp>
        <p:nvSpPr>
          <p:cNvPr id="4" name="Date Placeholder 3">
            <a:extLst>
              <a:ext uri="{FF2B5EF4-FFF2-40B4-BE49-F238E27FC236}">
                <a16:creationId xmlns:a16="http://schemas.microsoft.com/office/drawing/2014/main" id="{353D01DC-A53F-2B4F-ADE7-92303661DD3C}"/>
              </a:ext>
            </a:extLst>
          </p:cNvPr>
          <p:cNvSpPr>
            <a:spLocks noGrp="1"/>
          </p:cNvSpPr>
          <p:nvPr>
            <p:ph type="dt" sz="half" idx="10"/>
          </p:nvPr>
        </p:nvSpPr>
        <p:spPr>
          <a:xfrm>
            <a:off x="450574" y="6460435"/>
            <a:ext cx="1424609" cy="261040"/>
          </a:xfrm>
        </p:spPr>
        <p:txBody>
          <a:bodyPr/>
          <a:lstStyle/>
          <a:p>
            <a:fld id="{C33FAB1E-9CDD-B047-95EF-1C28D50BDB6A}" type="datetimeFigureOut">
              <a:rPr lang="nb-NO" noProof="0" smtClean="0"/>
              <a:t>08.02.2024</a:t>
            </a:fld>
            <a:endParaRPr lang="nb-NO" noProof="0"/>
          </a:p>
        </p:txBody>
      </p:sp>
      <p:sp>
        <p:nvSpPr>
          <p:cNvPr id="5" name="Footer Placeholder 4">
            <a:extLst>
              <a:ext uri="{FF2B5EF4-FFF2-40B4-BE49-F238E27FC236}">
                <a16:creationId xmlns:a16="http://schemas.microsoft.com/office/drawing/2014/main" id="{FB32DF2E-EF35-5A45-AFDF-BED2EDF911C6}"/>
              </a:ext>
            </a:extLst>
          </p:cNvPr>
          <p:cNvSpPr>
            <a:spLocks noGrp="1"/>
          </p:cNvSpPr>
          <p:nvPr>
            <p:ph type="ftr" sz="quarter" idx="11"/>
          </p:nvPr>
        </p:nvSpPr>
        <p:spPr/>
        <p:txBody>
          <a:bodyPr/>
          <a:lstStyle/>
          <a:p>
            <a:endParaRPr lang="nb-NO" noProof="0"/>
          </a:p>
        </p:txBody>
      </p:sp>
      <p:sp>
        <p:nvSpPr>
          <p:cNvPr id="6" name="Slide Number Placeholder 5">
            <a:extLst>
              <a:ext uri="{FF2B5EF4-FFF2-40B4-BE49-F238E27FC236}">
                <a16:creationId xmlns:a16="http://schemas.microsoft.com/office/drawing/2014/main" id="{8E44C153-B3AC-5343-9CFA-DA594C8329F3}"/>
              </a:ext>
            </a:extLst>
          </p:cNvPr>
          <p:cNvSpPr>
            <a:spLocks noGrp="1"/>
          </p:cNvSpPr>
          <p:nvPr>
            <p:ph type="sldNum" sz="quarter" idx="12"/>
          </p:nvPr>
        </p:nvSpPr>
        <p:spPr/>
        <p:txBody>
          <a:bodyPr/>
          <a:lstStyle/>
          <a:p>
            <a:fld id="{14EA98E1-6AE9-0C49-ACBE-BBA3DE9B3EDB}" type="slidenum">
              <a:rPr lang="nb-NO" noProof="0" smtClean="0"/>
              <a:t>‹#›</a:t>
            </a:fld>
            <a:endParaRPr lang="nb-NO" noProof="0"/>
          </a:p>
        </p:txBody>
      </p:sp>
      <p:sp>
        <p:nvSpPr>
          <p:cNvPr id="7" name="Rectangle 6">
            <a:extLst>
              <a:ext uri="{FF2B5EF4-FFF2-40B4-BE49-F238E27FC236}">
                <a16:creationId xmlns:a16="http://schemas.microsoft.com/office/drawing/2014/main" id="{28CC5A64-CA75-A74A-B104-9DA0FFC2BE06}"/>
              </a:ext>
            </a:extLst>
          </p:cNvPr>
          <p:cNvSpPr/>
          <p:nvPr userDrawn="1"/>
        </p:nvSpPr>
        <p:spPr>
          <a:xfrm flipV="1">
            <a:off x="669235" y="4038633"/>
            <a:ext cx="1592580" cy="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p>
        </p:txBody>
      </p:sp>
      <p:pic>
        <p:nvPicPr>
          <p:cNvPr id="8" name="Picture 7">
            <a:extLst>
              <a:ext uri="{FF2B5EF4-FFF2-40B4-BE49-F238E27FC236}">
                <a16:creationId xmlns:a16="http://schemas.microsoft.com/office/drawing/2014/main" id="{F440EDF2-3ECE-4241-BF67-ACE9A06FF97A}"/>
              </a:ext>
            </a:extLst>
          </p:cNvPr>
          <p:cNvPicPr>
            <a:picLocks noChangeAspect="1"/>
          </p:cNvPicPr>
          <p:nvPr userDrawn="1"/>
        </p:nvPicPr>
        <p:blipFill>
          <a:blip r:embed="rId4"/>
          <a:stretch>
            <a:fillRect/>
          </a:stretch>
        </p:blipFill>
        <p:spPr>
          <a:xfrm>
            <a:off x="669236" y="487701"/>
            <a:ext cx="2251153" cy="648000"/>
          </a:xfrm>
          <a:prstGeom prst="rect">
            <a:avLst/>
          </a:prstGeom>
        </p:spPr>
      </p:pic>
    </p:spTree>
    <p:extLst>
      <p:ext uri="{BB962C8B-B14F-4D97-AF65-F5344CB8AC3E}">
        <p14:creationId xmlns:p14="http://schemas.microsoft.com/office/powerpoint/2010/main" val="3289143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Overskrift og inn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D29CE-5F75-1E47-AC81-42A001547659}"/>
              </a:ext>
            </a:extLst>
          </p:cNvPr>
          <p:cNvSpPr>
            <a:spLocks noGrp="1"/>
          </p:cNvSpPr>
          <p:nvPr>
            <p:ph type="title"/>
          </p:nvPr>
        </p:nvSpPr>
        <p:spPr>
          <a:xfrm>
            <a:off x="630002" y="629999"/>
            <a:ext cx="10931994" cy="1046217"/>
          </a:xfrm>
        </p:spPr>
        <p:txBody>
          <a:bodyPr>
            <a:noAutofit/>
          </a:bodyPr>
          <a:lstStyle/>
          <a:p>
            <a:r>
              <a:rPr lang="nb-NO" noProof="0"/>
              <a:t>Klikk for å redigere tittelstil</a:t>
            </a:r>
          </a:p>
        </p:txBody>
      </p:sp>
      <p:sp>
        <p:nvSpPr>
          <p:cNvPr id="3" name="Content Placeholder 2">
            <a:extLst>
              <a:ext uri="{FF2B5EF4-FFF2-40B4-BE49-F238E27FC236}">
                <a16:creationId xmlns:a16="http://schemas.microsoft.com/office/drawing/2014/main" id="{F06A035A-CB84-384E-AA43-0E201F5E47B8}"/>
              </a:ext>
            </a:extLst>
          </p:cNvPr>
          <p:cNvSpPr>
            <a:spLocks noGrp="1"/>
          </p:cNvSpPr>
          <p:nvPr>
            <p:ph idx="1" hasCustomPrompt="1"/>
          </p:nvPr>
        </p:nvSpPr>
        <p:spPr>
          <a:xfrm>
            <a:off x="630001" y="1946217"/>
            <a:ext cx="10931995" cy="4281783"/>
          </a:xfrm>
        </p:spPr>
        <p:txBody>
          <a:bodyPr/>
          <a:lstStyle/>
          <a:p>
            <a:pPr lvl="0"/>
            <a:r>
              <a:rPr lang="nb-NO" noProof="0"/>
              <a:t>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4" name="Date Placeholder 3">
            <a:extLst>
              <a:ext uri="{FF2B5EF4-FFF2-40B4-BE49-F238E27FC236}">
                <a16:creationId xmlns:a16="http://schemas.microsoft.com/office/drawing/2014/main" id="{5B3BAF71-16CB-A04C-9EA7-A34A9723899A}"/>
              </a:ext>
            </a:extLst>
          </p:cNvPr>
          <p:cNvSpPr>
            <a:spLocks noGrp="1"/>
          </p:cNvSpPr>
          <p:nvPr>
            <p:ph type="dt" sz="half" idx="10"/>
          </p:nvPr>
        </p:nvSpPr>
        <p:spPr/>
        <p:txBody>
          <a:bodyPr/>
          <a:lstStyle/>
          <a:p>
            <a:fld id="{C33FAB1E-9CDD-B047-95EF-1C28D50BDB6A}" type="datetimeFigureOut">
              <a:rPr lang="nb-NO" noProof="0" smtClean="0"/>
              <a:t>08.02.2024</a:t>
            </a:fld>
            <a:endParaRPr lang="nb-NO" noProof="0"/>
          </a:p>
        </p:txBody>
      </p:sp>
      <p:sp>
        <p:nvSpPr>
          <p:cNvPr id="5" name="Footer Placeholder 4">
            <a:extLst>
              <a:ext uri="{FF2B5EF4-FFF2-40B4-BE49-F238E27FC236}">
                <a16:creationId xmlns:a16="http://schemas.microsoft.com/office/drawing/2014/main" id="{FA87D56C-02DA-0E46-B676-AC704A26A78D}"/>
              </a:ext>
            </a:extLst>
          </p:cNvPr>
          <p:cNvSpPr>
            <a:spLocks noGrp="1"/>
          </p:cNvSpPr>
          <p:nvPr>
            <p:ph type="ftr" sz="quarter" idx="11"/>
          </p:nvPr>
        </p:nvSpPr>
        <p:spPr/>
        <p:txBody>
          <a:bodyPr/>
          <a:lstStyle/>
          <a:p>
            <a:endParaRPr lang="nb-NO" noProof="0"/>
          </a:p>
        </p:txBody>
      </p:sp>
      <p:sp>
        <p:nvSpPr>
          <p:cNvPr id="6" name="Slide Number Placeholder 5">
            <a:extLst>
              <a:ext uri="{FF2B5EF4-FFF2-40B4-BE49-F238E27FC236}">
                <a16:creationId xmlns:a16="http://schemas.microsoft.com/office/drawing/2014/main" id="{B1693A4A-DB9C-A04B-B809-7EFA76B6D822}"/>
              </a:ext>
            </a:extLst>
          </p:cNvPr>
          <p:cNvSpPr>
            <a:spLocks noGrp="1"/>
          </p:cNvSpPr>
          <p:nvPr>
            <p:ph type="sldNum" sz="quarter" idx="12"/>
          </p:nvPr>
        </p:nvSpPr>
        <p:spPr/>
        <p:txBody>
          <a:bodyPr/>
          <a:lstStyle/>
          <a:p>
            <a:fld id="{14EA98E1-6AE9-0C49-ACBE-BBA3DE9B3EDB}" type="slidenum">
              <a:rPr lang="nb-NO" noProof="0" smtClean="0"/>
              <a:t>‹#›</a:t>
            </a:fld>
            <a:endParaRPr lang="nb-NO" noProof="0"/>
          </a:p>
        </p:txBody>
      </p:sp>
      <p:pic>
        <p:nvPicPr>
          <p:cNvPr id="11" name="Picture 10">
            <a:extLst>
              <a:ext uri="{FF2B5EF4-FFF2-40B4-BE49-F238E27FC236}">
                <a16:creationId xmlns:a16="http://schemas.microsoft.com/office/drawing/2014/main" id="{DC538962-A8FD-CE4D-A583-FB2972243F06}"/>
              </a:ext>
            </a:extLst>
          </p:cNvPr>
          <p:cNvPicPr>
            <a:picLocks noChangeAspect="1"/>
          </p:cNvPicPr>
          <p:nvPr userDrawn="1"/>
        </p:nvPicPr>
        <p:blipFill>
          <a:blip r:embed="rId2"/>
          <a:stretch>
            <a:fillRect/>
          </a:stretch>
        </p:blipFill>
        <p:spPr>
          <a:xfrm>
            <a:off x="270001" y="6228000"/>
            <a:ext cx="360000" cy="360000"/>
          </a:xfrm>
          <a:prstGeom prst="rect">
            <a:avLst/>
          </a:prstGeom>
        </p:spPr>
      </p:pic>
    </p:spTree>
    <p:extLst>
      <p:ext uri="{BB962C8B-B14F-4D97-AF65-F5344CB8AC3E}">
        <p14:creationId xmlns:p14="http://schemas.microsoft.com/office/powerpoint/2010/main" val="18623520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 innho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92D5DB-11C4-B747-A15F-9B6856E07AD1}"/>
              </a:ext>
            </a:extLst>
          </p:cNvPr>
          <p:cNvSpPr>
            <a:spLocks noGrp="1"/>
          </p:cNvSpPr>
          <p:nvPr>
            <p:ph sz="half" idx="1" hasCustomPrompt="1"/>
          </p:nvPr>
        </p:nvSpPr>
        <p:spPr>
          <a:xfrm>
            <a:off x="630001" y="1946217"/>
            <a:ext cx="5389799" cy="4279276"/>
          </a:xfrm>
        </p:spPr>
        <p:txBody>
          <a:bodyPr/>
          <a:lstStyle/>
          <a:p>
            <a:pPr lvl="0"/>
            <a:r>
              <a:rPr lang="nb-NO" noProof="0"/>
              <a:t>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4" name="Content Placeholder 3">
            <a:extLst>
              <a:ext uri="{FF2B5EF4-FFF2-40B4-BE49-F238E27FC236}">
                <a16:creationId xmlns:a16="http://schemas.microsoft.com/office/drawing/2014/main" id="{A8E04EE7-D715-5A48-BEE7-A5F2BA3EC98E}"/>
              </a:ext>
            </a:extLst>
          </p:cNvPr>
          <p:cNvSpPr>
            <a:spLocks noGrp="1"/>
          </p:cNvSpPr>
          <p:nvPr>
            <p:ph sz="half" idx="2" hasCustomPrompt="1"/>
          </p:nvPr>
        </p:nvSpPr>
        <p:spPr>
          <a:xfrm>
            <a:off x="6172200" y="1946217"/>
            <a:ext cx="5389796" cy="4279276"/>
          </a:xfrm>
        </p:spPr>
        <p:txBody>
          <a:bodyPr/>
          <a:lstStyle/>
          <a:p>
            <a:pPr lvl="0"/>
            <a:r>
              <a:rPr lang="nb-NO" noProof="0"/>
              <a:t>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noProof="0" smtClean="0"/>
              <a:t>08.02.2024</a:t>
            </a:fld>
            <a:endParaRPr lang="nb-NO" noProof="0"/>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noProof="0"/>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noProof="0" smtClean="0"/>
              <a:t>‹#›</a:t>
            </a:fld>
            <a:endParaRPr lang="nb-NO" noProof="0"/>
          </a:p>
        </p:txBody>
      </p:sp>
      <p:sp>
        <p:nvSpPr>
          <p:cNvPr id="8" name="Title 1">
            <a:extLst>
              <a:ext uri="{FF2B5EF4-FFF2-40B4-BE49-F238E27FC236}">
                <a16:creationId xmlns:a16="http://schemas.microsoft.com/office/drawing/2014/main" id="{ABA87CF2-28A9-6843-A082-5B76C1183413}"/>
              </a:ext>
            </a:extLst>
          </p:cNvPr>
          <p:cNvSpPr>
            <a:spLocks noGrp="1"/>
          </p:cNvSpPr>
          <p:nvPr>
            <p:ph type="title"/>
          </p:nvPr>
        </p:nvSpPr>
        <p:spPr>
          <a:xfrm>
            <a:off x="630000" y="629998"/>
            <a:ext cx="10931995" cy="1046218"/>
          </a:xfrm>
        </p:spPr>
        <p:txBody>
          <a:bodyPr/>
          <a:lstStyle/>
          <a:p>
            <a:r>
              <a:rPr lang="nb-NO" noProof="0"/>
              <a:t>Klikk for å redigere tittelstil</a:t>
            </a:r>
          </a:p>
        </p:txBody>
      </p:sp>
      <p:pic>
        <p:nvPicPr>
          <p:cNvPr id="9" name="Picture 8">
            <a:extLst>
              <a:ext uri="{FF2B5EF4-FFF2-40B4-BE49-F238E27FC236}">
                <a16:creationId xmlns:a16="http://schemas.microsoft.com/office/drawing/2014/main" id="{09CD96B1-B3BA-1643-9BCD-6A6FB98BEAD3}"/>
              </a:ext>
            </a:extLst>
          </p:cNvPr>
          <p:cNvPicPr>
            <a:picLocks noChangeAspect="1"/>
          </p:cNvPicPr>
          <p:nvPr userDrawn="1"/>
        </p:nvPicPr>
        <p:blipFill>
          <a:blip r:embed="rId2"/>
          <a:stretch>
            <a:fillRect/>
          </a:stretch>
        </p:blipFill>
        <p:spPr>
          <a:xfrm>
            <a:off x="270001" y="6228000"/>
            <a:ext cx="360000" cy="360000"/>
          </a:xfrm>
          <a:prstGeom prst="rect">
            <a:avLst/>
          </a:prstGeom>
        </p:spPr>
      </p:pic>
    </p:spTree>
    <p:extLst>
      <p:ext uri="{BB962C8B-B14F-4D97-AF65-F5344CB8AC3E}">
        <p14:creationId xmlns:p14="http://schemas.microsoft.com/office/powerpoint/2010/main" val="2751822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lde høyr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92D5DB-11C4-B747-A15F-9B6856E07AD1}"/>
              </a:ext>
            </a:extLst>
          </p:cNvPr>
          <p:cNvSpPr>
            <a:spLocks noGrp="1"/>
          </p:cNvSpPr>
          <p:nvPr>
            <p:ph sz="half" idx="1" hasCustomPrompt="1"/>
          </p:nvPr>
        </p:nvSpPr>
        <p:spPr>
          <a:xfrm>
            <a:off x="630001" y="1946217"/>
            <a:ext cx="5389799" cy="4279276"/>
          </a:xfrm>
        </p:spPr>
        <p:txBody>
          <a:bodyPr/>
          <a:lstStyle/>
          <a:p>
            <a:pPr lvl="0"/>
            <a:r>
              <a:rPr lang="nb-NO" noProof="0"/>
              <a:t>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noProof="0" smtClean="0"/>
              <a:t>08.02.2024</a:t>
            </a:fld>
            <a:endParaRPr lang="nb-NO" noProof="0"/>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noProof="0"/>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noProof="0" smtClean="0"/>
              <a:t>‹#›</a:t>
            </a:fld>
            <a:endParaRPr lang="nb-NO" noProof="0"/>
          </a:p>
        </p:txBody>
      </p:sp>
      <p:sp>
        <p:nvSpPr>
          <p:cNvPr id="8" name="Title 1">
            <a:extLst>
              <a:ext uri="{FF2B5EF4-FFF2-40B4-BE49-F238E27FC236}">
                <a16:creationId xmlns:a16="http://schemas.microsoft.com/office/drawing/2014/main" id="{ABA87CF2-28A9-6843-A082-5B76C1183413}"/>
              </a:ext>
            </a:extLst>
          </p:cNvPr>
          <p:cNvSpPr>
            <a:spLocks noGrp="1"/>
          </p:cNvSpPr>
          <p:nvPr>
            <p:ph type="title"/>
          </p:nvPr>
        </p:nvSpPr>
        <p:spPr>
          <a:xfrm>
            <a:off x="630000" y="629998"/>
            <a:ext cx="10931995" cy="1046218"/>
          </a:xfrm>
        </p:spPr>
        <p:txBody>
          <a:bodyPr/>
          <a:lstStyle/>
          <a:p>
            <a:r>
              <a:rPr lang="nb-NO" noProof="0"/>
              <a:t>Klikk for å redigere tittelstil</a:t>
            </a:r>
          </a:p>
        </p:txBody>
      </p:sp>
      <p:pic>
        <p:nvPicPr>
          <p:cNvPr id="9" name="Picture 8">
            <a:extLst>
              <a:ext uri="{FF2B5EF4-FFF2-40B4-BE49-F238E27FC236}">
                <a16:creationId xmlns:a16="http://schemas.microsoft.com/office/drawing/2014/main" id="{09CD96B1-B3BA-1643-9BCD-6A6FB98BEAD3}"/>
              </a:ext>
            </a:extLst>
          </p:cNvPr>
          <p:cNvPicPr>
            <a:picLocks noChangeAspect="1"/>
          </p:cNvPicPr>
          <p:nvPr userDrawn="1"/>
        </p:nvPicPr>
        <p:blipFill>
          <a:blip r:embed="rId2"/>
          <a:stretch>
            <a:fillRect/>
          </a:stretch>
        </p:blipFill>
        <p:spPr>
          <a:xfrm>
            <a:off x="270001" y="6228000"/>
            <a:ext cx="360000" cy="360000"/>
          </a:xfrm>
          <a:prstGeom prst="rect">
            <a:avLst/>
          </a:prstGeom>
        </p:spPr>
      </p:pic>
      <p:sp>
        <p:nvSpPr>
          <p:cNvPr id="11" name="Picture Placeholder 15">
            <a:extLst>
              <a:ext uri="{FF2B5EF4-FFF2-40B4-BE49-F238E27FC236}">
                <a16:creationId xmlns:a16="http://schemas.microsoft.com/office/drawing/2014/main" id="{571EEC12-BA23-1B4D-A74B-C9935E1869F2}"/>
              </a:ext>
            </a:extLst>
          </p:cNvPr>
          <p:cNvSpPr>
            <a:spLocks noGrp="1"/>
          </p:cNvSpPr>
          <p:nvPr>
            <p:ph type="pic" sz="quarter" idx="14"/>
          </p:nvPr>
        </p:nvSpPr>
        <p:spPr>
          <a:xfrm>
            <a:off x="6172198" y="1946217"/>
            <a:ext cx="5389796" cy="3593197"/>
          </a:xfrm>
          <a:noFill/>
        </p:spPr>
        <p:txBody>
          <a:bodyPr/>
          <a:lstStyle/>
          <a:p>
            <a:r>
              <a:rPr lang="nb-NO"/>
              <a:t>Klikk på ikonet for å legge til et bilde</a:t>
            </a:r>
            <a:endParaRPr lang="nb-NO" dirty="0"/>
          </a:p>
        </p:txBody>
      </p:sp>
    </p:spTree>
    <p:extLst>
      <p:ext uri="{BB962C8B-B14F-4D97-AF65-F5344CB8AC3E}">
        <p14:creationId xmlns:p14="http://schemas.microsoft.com/office/powerpoint/2010/main" val="27819042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lde venstre">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8E04EE7-D715-5A48-BEE7-A5F2BA3EC98E}"/>
              </a:ext>
            </a:extLst>
          </p:cNvPr>
          <p:cNvSpPr>
            <a:spLocks noGrp="1"/>
          </p:cNvSpPr>
          <p:nvPr>
            <p:ph sz="half" idx="2" hasCustomPrompt="1"/>
          </p:nvPr>
        </p:nvSpPr>
        <p:spPr>
          <a:xfrm>
            <a:off x="6172200" y="1946217"/>
            <a:ext cx="5389796" cy="4279276"/>
          </a:xfrm>
        </p:spPr>
        <p:txBody>
          <a:bodyPr/>
          <a:lstStyle/>
          <a:p>
            <a:pPr lvl="0"/>
            <a:r>
              <a:rPr lang="nb-NO" noProof="0"/>
              <a:t>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noProof="0" smtClean="0"/>
              <a:t>08.02.2024</a:t>
            </a:fld>
            <a:endParaRPr lang="nb-NO" noProof="0"/>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noProof="0"/>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noProof="0" smtClean="0"/>
              <a:t>‹#›</a:t>
            </a:fld>
            <a:endParaRPr lang="nb-NO" noProof="0"/>
          </a:p>
        </p:txBody>
      </p:sp>
      <p:sp>
        <p:nvSpPr>
          <p:cNvPr id="8" name="Title 1">
            <a:extLst>
              <a:ext uri="{FF2B5EF4-FFF2-40B4-BE49-F238E27FC236}">
                <a16:creationId xmlns:a16="http://schemas.microsoft.com/office/drawing/2014/main" id="{ABA87CF2-28A9-6843-A082-5B76C1183413}"/>
              </a:ext>
            </a:extLst>
          </p:cNvPr>
          <p:cNvSpPr>
            <a:spLocks noGrp="1"/>
          </p:cNvSpPr>
          <p:nvPr>
            <p:ph type="title"/>
          </p:nvPr>
        </p:nvSpPr>
        <p:spPr>
          <a:xfrm>
            <a:off x="630000" y="629998"/>
            <a:ext cx="10931995" cy="1046218"/>
          </a:xfrm>
        </p:spPr>
        <p:txBody>
          <a:bodyPr/>
          <a:lstStyle/>
          <a:p>
            <a:r>
              <a:rPr lang="nb-NO" noProof="0"/>
              <a:t>Klikk for å redigere tittelstil</a:t>
            </a:r>
          </a:p>
        </p:txBody>
      </p:sp>
      <p:pic>
        <p:nvPicPr>
          <p:cNvPr id="9" name="Picture 8">
            <a:extLst>
              <a:ext uri="{FF2B5EF4-FFF2-40B4-BE49-F238E27FC236}">
                <a16:creationId xmlns:a16="http://schemas.microsoft.com/office/drawing/2014/main" id="{09CD96B1-B3BA-1643-9BCD-6A6FB98BEAD3}"/>
              </a:ext>
            </a:extLst>
          </p:cNvPr>
          <p:cNvPicPr>
            <a:picLocks noChangeAspect="1"/>
          </p:cNvPicPr>
          <p:nvPr userDrawn="1"/>
        </p:nvPicPr>
        <p:blipFill>
          <a:blip r:embed="rId2"/>
          <a:stretch>
            <a:fillRect/>
          </a:stretch>
        </p:blipFill>
        <p:spPr>
          <a:xfrm>
            <a:off x="270001" y="6228000"/>
            <a:ext cx="360000" cy="360000"/>
          </a:xfrm>
          <a:prstGeom prst="rect">
            <a:avLst/>
          </a:prstGeom>
        </p:spPr>
      </p:pic>
      <p:sp>
        <p:nvSpPr>
          <p:cNvPr id="11" name="Picture Placeholder 15">
            <a:extLst>
              <a:ext uri="{FF2B5EF4-FFF2-40B4-BE49-F238E27FC236}">
                <a16:creationId xmlns:a16="http://schemas.microsoft.com/office/drawing/2014/main" id="{CFBB6153-F0C6-E14E-8FB3-D91973D53FED}"/>
              </a:ext>
            </a:extLst>
          </p:cNvPr>
          <p:cNvSpPr>
            <a:spLocks noGrp="1"/>
          </p:cNvSpPr>
          <p:nvPr>
            <p:ph type="pic" sz="quarter" idx="15"/>
          </p:nvPr>
        </p:nvSpPr>
        <p:spPr>
          <a:xfrm>
            <a:off x="630001" y="1946217"/>
            <a:ext cx="5389799" cy="3593199"/>
          </a:xfrm>
          <a:noFill/>
        </p:spPr>
        <p:txBody>
          <a:bodyPr/>
          <a:lstStyle/>
          <a:p>
            <a:r>
              <a:rPr lang="nb-NO"/>
              <a:t>Klikk på ikonet for å legge til et bilde</a:t>
            </a:r>
            <a:endParaRPr lang="nb-NO" dirty="0"/>
          </a:p>
        </p:txBody>
      </p:sp>
    </p:spTree>
    <p:extLst>
      <p:ext uri="{BB962C8B-B14F-4D97-AF65-F5344CB8AC3E}">
        <p14:creationId xmlns:p14="http://schemas.microsoft.com/office/powerpoint/2010/main" val="19578193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theme" Target="../theme/theme2.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76C8EE-A640-DD4A-A015-599520C79151}"/>
              </a:ext>
            </a:extLst>
          </p:cNvPr>
          <p:cNvSpPr>
            <a:spLocks noGrp="1"/>
          </p:cNvSpPr>
          <p:nvPr>
            <p:ph type="title"/>
          </p:nvPr>
        </p:nvSpPr>
        <p:spPr>
          <a:xfrm>
            <a:off x="630002" y="630000"/>
            <a:ext cx="10931995" cy="1044453"/>
          </a:xfrm>
          <a:prstGeom prst="rect">
            <a:avLst/>
          </a:prstGeom>
        </p:spPr>
        <p:txBody>
          <a:bodyPr vert="horz" lIns="91440" tIns="0" rIns="91440" bIns="46800" rtlCol="0" anchor="t" anchorCtr="0">
            <a:normAutofit/>
          </a:bodyPr>
          <a:lstStyle/>
          <a:p>
            <a:r>
              <a:rPr lang="nb-NO" noProof="0"/>
              <a:t>Klikk for å redigere tittelstil</a:t>
            </a:r>
          </a:p>
        </p:txBody>
      </p:sp>
      <p:sp>
        <p:nvSpPr>
          <p:cNvPr id="3" name="Text Placeholder 2">
            <a:extLst>
              <a:ext uri="{FF2B5EF4-FFF2-40B4-BE49-F238E27FC236}">
                <a16:creationId xmlns:a16="http://schemas.microsoft.com/office/drawing/2014/main" id="{EE8AD033-DB01-4D4F-ABB7-C99547BA4D32}"/>
              </a:ext>
            </a:extLst>
          </p:cNvPr>
          <p:cNvSpPr>
            <a:spLocks noGrp="1"/>
          </p:cNvSpPr>
          <p:nvPr>
            <p:ph type="body" idx="1"/>
          </p:nvPr>
        </p:nvSpPr>
        <p:spPr>
          <a:xfrm>
            <a:off x="630003" y="1944453"/>
            <a:ext cx="10931996" cy="4283547"/>
          </a:xfrm>
          <a:prstGeom prst="rect">
            <a:avLst/>
          </a:prstGeom>
        </p:spPr>
        <p:txBody>
          <a:bodyPr vert="horz" lIns="90000" tIns="45720" rIns="91440" bIns="45720" rtlCol="0">
            <a:normAutofit/>
          </a:bodyPr>
          <a:lstStyle/>
          <a:p>
            <a:pPr lvl="0"/>
            <a:r>
              <a:rPr lang="nb-NO" noProof="0"/>
              <a:t>Klikk for å redigere tekststiler i malen</a:t>
            </a:r>
          </a:p>
          <a:p>
            <a:pPr lvl="1"/>
            <a:r>
              <a:rPr lang="nb-NO" noProof="0"/>
              <a:t>Andre nivå</a:t>
            </a:r>
          </a:p>
          <a:p>
            <a:pPr lvl="2"/>
            <a:r>
              <a:rPr lang="nb-NO" noProof="0"/>
              <a:t>Tredje nivå</a:t>
            </a:r>
          </a:p>
          <a:p>
            <a:pPr lvl="3"/>
            <a:r>
              <a:rPr lang="nb-NO" noProof="0"/>
              <a:t>Fjerde nivå</a:t>
            </a:r>
          </a:p>
          <a:p>
            <a:pPr lvl="4"/>
            <a:r>
              <a:rPr lang="nb-NO" noProof="0"/>
              <a:t>Femte nivå</a:t>
            </a:r>
          </a:p>
        </p:txBody>
      </p:sp>
      <p:sp>
        <p:nvSpPr>
          <p:cNvPr id="4" name="Date Placeholder 3">
            <a:extLst>
              <a:ext uri="{FF2B5EF4-FFF2-40B4-BE49-F238E27FC236}">
                <a16:creationId xmlns:a16="http://schemas.microsoft.com/office/drawing/2014/main" id="{4CE02E3C-E54A-9844-BA46-574F976414EA}"/>
              </a:ext>
            </a:extLst>
          </p:cNvPr>
          <p:cNvSpPr>
            <a:spLocks noGrp="1"/>
          </p:cNvSpPr>
          <p:nvPr>
            <p:ph type="dt" sz="half" idx="2"/>
          </p:nvPr>
        </p:nvSpPr>
        <p:spPr>
          <a:xfrm>
            <a:off x="630002" y="6460435"/>
            <a:ext cx="1424609" cy="261040"/>
          </a:xfrm>
          <a:prstGeom prst="rect">
            <a:avLst/>
          </a:prstGeom>
        </p:spPr>
        <p:txBody>
          <a:bodyPr vert="horz" lIns="91440" tIns="45720" rIns="91440" bIns="45720" rtlCol="0" anchor="ctr"/>
          <a:lstStyle>
            <a:lvl1pPr algn="l">
              <a:defRPr sz="1200">
                <a:solidFill>
                  <a:schemeClr val="tx1">
                    <a:tint val="75000"/>
                  </a:schemeClr>
                </a:solidFill>
                <a:latin typeface="+mn-lt"/>
                <a:ea typeface="Roboto" panose="02000000000000000000" pitchFamily="2" charset="0"/>
              </a:defRPr>
            </a:lvl1pPr>
          </a:lstStyle>
          <a:p>
            <a:fld id="{C33FAB1E-9CDD-B047-95EF-1C28D50BDB6A}" type="datetimeFigureOut">
              <a:rPr lang="nb-NO" smtClean="0"/>
              <a:pPr/>
              <a:t>08.02.2024</a:t>
            </a:fld>
            <a:endParaRPr lang="nb-NO" dirty="0"/>
          </a:p>
        </p:txBody>
      </p:sp>
      <p:sp>
        <p:nvSpPr>
          <p:cNvPr id="5" name="Footer Placeholder 4">
            <a:extLst>
              <a:ext uri="{FF2B5EF4-FFF2-40B4-BE49-F238E27FC236}">
                <a16:creationId xmlns:a16="http://schemas.microsoft.com/office/drawing/2014/main" id="{7F0A74A6-AE94-AE43-925B-780EC497EAA7}"/>
              </a:ext>
            </a:extLst>
          </p:cNvPr>
          <p:cNvSpPr>
            <a:spLocks noGrp="1"/>
          </p:cNvSpPr>
          <p:nvPr>
            <p:ph type="ftr" sz="quarter" idx="3"/>
          </p:nvPr>
        </p:nvSpPr>
        <p:spPr>
          <a:xfrm>
            <a:off x="2140527" y="6460435"/>
            <a:ext cx="7910946" cy="261040"/>
          </a:xfrm>
          <a:prstGeom prst="rect">
            <a:avLst/>
          </a:prstGeom>
        </p:spPr>
        <p:txBody>
          <a:bodyPr vert="horz" lIns="91440" tIns="45720" rIns="91440" bIns="45720" rtlCol="0" anchor="ctr"/>
          <a:lstStyle>
            <a:lvl1pPr algn="ctr">
              <a:defRPr sz="1200">
                <a:solidFill>
                  <a:schemeClr val="tx1">
                    <a:tint val="75000"/>
                  </a:schemeClr>
                </a:solidFill>
                <a:latin typeface="+mn-lt"/>
                <a:ea typeface="Roboto" panose="02000000000000000000" pitchFamily="2" charset="0"/>
              </a:defRPr>
            </a:lvl1pPr>
          </a:lstStyle>
          <a:p>
            <a:endParaRPr lang="nb-NO" dirty="0"/>
          </a:p>
        </p:txBody>
      </p:sp>
      <p:sp>
        <p:nvSpPr>
          <p:cNvPr id="6" name="Slide Number Placeholder 5">
            <a:extLst>
              <a:ext uri="{FF2B5EF4-FFF2-40B4-BE49-F238E27FC236}">
                <a16:creationId xmlns:a16="http://schemas.microsoft.com/office/drawing/2014/main" id="{3192610B-B494-E247-B0C2-BA80D53F3BCA}"/>
              </a:ext>
            </a:extLst>
          </p:cNvPr>
          <p:cNvSpPr>
            <a:spLocks noGrp="1"/>
          </p:cNvSpPr>
          <p:nvPr>
            <p:ph type="sldNum" sz="quarter" idx="4"/>
          </p:nvPr>
        </p:nvSpPr>
        <p:spPr>
          <a:xfrm>
            <a:off x="10137388" y="6460435"/>
            <a:ext cx="1424609" cy="261040"/>
          </a:xfrm>
          <a:prstGeom prst="rect">
            <a:avLst/>
          </a:prstGeom>
        </p:spPr>
        <p:txBody>
          <a:bodyPr vert="horz" lIns="91440" tIns="45720" rIns="91440" bIns="45720" rtlCol="0" anchor="ctr"/>
          <a:lstStyle>
            <a:lvl1pPr algn="r">
              <a:defRPr sz="1200">
                <a:solidFill>
                  <a:schemeClr val="tx1">
                    <a:tint val="75000"/>
                  </a:schemeClr>
                </a:solidFill>
                <a:latin typeface="+mn-lt"/>
                <a:ea typeface="Roboto" panose="02000000000000000000" pitchFamily="2" charset="0"/>
              </a:defRPr>
            </a:lvl1pPr>
          </a:lstStyle>
          <a:p>
            <a:fld id="{14EA98E1-6AE9-0C49-ACBE-BBA3DE9B3EDB}" type="slidenum">
              <a:rPr lang="nb-NO" smtClean="0"/>
              <a:pPr/>
              <a:t>‹#›</a:t>
            </a:fld>
            <a:endParaRPr lang="nb-NO" dirty="0"/>
          </a:p>
        </p:txBody>
      </p:sp>
    </p:spTree>
    <p:extLst>
      <p:ext uri="{BB962C8B-B14F-4D97-AF65-F5344CB8AC3E}">
        <p14:creationId xmlns:p14="http://schemas.microsoft.com/office/powerpoint/2010/main" val="1174116949"/>
      </p:ext>
    </p:extLst>
  </p:cSld>
  <p:clrMap bg1="lt1" tx1="dk1" bg2="lt2" tx2="dk2" accent1="accent1" accent2="accent2" accent3="accent3" accent4="accent4" accent5="accent5" accent6="accent6" hlink="hlink" folHlink="folHlink"/>
  <p:sldLayoutIdLst>
    <p:sldLayoutId id="2147483689" r:id="rId1"/>
    <p:sldLayoutId id="2147483670" r:id="rId2"/>
    <p:sldLayoutId id="2147483686" r:id="rId3"/>
    <p:sldLayoutId id="2147483666" r:id="rId4"/>
    <p:sldLayoutId id="2147483669" r:id="rId5"/>
    <p:sldLayoutId id="2147483650" r:id="rId6"/>
    <p:sldLayoutId id="2147483652" r:id="rId7"/>
    <p:sldLayoutId id="2147483679" r:id="rId8"/>
    <p:sldLayoutId id="2147483680" r:id="rId9"/>
    <p:sldLayoutId id="2147483678" r:id="rId10"/>
    <p:sldLayoutId id="2147483671" r:id="rId11"/>
    <p:sldLayoutId id="2147483672" r:id="rId12"/>
    <p:sldLayoutId id="2147483662" r:id="rId13"/>
    <p:sldLayoutId id="2147483691" r:id="rId14"/>
    <p:sldLayoutId id="2147483673" r:id="rId15"/>
    <p:sldLayoutId id="2147483663" r:id="rId16"/>
    <p:sldLayoutId id="2147483654" r:id="rId17"/>
    <p:sldLayoutId id="2147483674" r:id="rId18"/>
    <p:sldLayoutId id="2147483655" r:id="rId19"/>
    <p:sldLayoutId id="2147483664" r:id="rId20"/>
  </p:sldLayoutIdLst>
  <p:txStyles>
    <p:titleStyle>
      <a:lvl1pPr algn="l" defTabSz="914400" rtl="0" eaLnBrk="1" latinLnBrk="0" hangingPunct="1">
        <a:lnSpc>
          <a:spcPct val="90000"/>
        </a:lnSpc>
        <a:spcBef>
          <a:spcPct val="0"/>
        </a:spcBef>
        <a:buNone/>
        <a:defRPr sz="3600" kern="1200">
          <a:solidFill>
            <a:schemeClr val="tx1">
              <a:lumMod val="85000"/>
              <a:lumOff val="15000"/>
            </a:schemeClr>
          </a:solidFill>
          <a:latin typeface="+mj-lt"/>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buClr>
          <a:schemeClr val="accent1">
            <a:lumMod val="75000"/>
          </a:schemeClr>
        </a:buClr>
        <a:buFont typeface="Arial" panose="020B0604020202020204" pitchFamily="34" charset="0"/>
        <a:buChar char="•"/>
        <a:defRPr sz="2400" kern="1200">
          <a:solidFill>
            <a:schemeClr val="tx1">
              <a:lumMod val="85000"/>
              <a:lumOff val="15000"/>
            </a:schemeClr>
          </a:solidFill>
          <a:latin typeface="+mn-lt"/>
          <a:ea typeface="Roboto" panose="02000000000000000000" pitchFamily="2" charset="0"/>
          <a:cs typeface="+mn-cs"/>
        </a:defRPr>
      </a:lvl1pPr>
      <a:lvl2pPr marL="685800" indent="-228600" algn="l" defTabSz="914400" rtl="0" eaLnBrk="1" latinLnBrk="0" hangingPunct="1">
        <a:lnSpc>
          <a:spcPct val="90000"/>
        </a:lnSpc>
        <a:spcBef>
          <a:spcPts val="500"/>
        </a:spcBef>
        <a:buClr>
          <a:schemeClr val="accent1">
            <a:lumMod val="75000"/>
          </a:schemeClr>
        </a:buClr>
        <a:buFont typeface="Arial" panose="020B0604020202020204" pitchFamily="34" charset="0"/>
        <a:buChar char="•"/>
        <a:defRPr sz="2400" kern="1200">
          <a:solidFill>
            <a:schemeClr val="tx1">
              <a:lumMod val="85000"/>
              <a:lumOff val="15000"/>
            </a:schemeClr>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Clr>
          <a:schemeClr val="accent1">
            <a:lumMod val="75000"/>
          </a:schemeClr>
        </a:buClr>
        <a:buFont typeface="Arial" panose="020B0604020202020204" pitchFamily="34" charset="0"/>
        <a:buChar char="•"/>
        <a:defRPr sz="2400" kern="1200">
          <a:solidFill>
            <a:schemeClr val="tx1">
              <a:lumMod val="85000"/>
              <a:lumOff val="15000"/>
            </a:schemeClr>
          </a:solidFill>
          <a:latin typeface="+mn-lt"/>
          <a:ea typeface="Roboto" panose="02000000000000000000" pitchFamily="2" charset="0"/>
          <a:cs typeface="+mn-cs"/>
        </a:defRPr>
      </a:lvl3pPr>
      <a:lvl4pPr marL="1600200" indent="-228600" algn="l" defTabSz="914400" rtl="0" eaLnBrk="1" latinLnBrk="0" hangingPunct="1">
        <a:lnSpc>
          <a:spcPct val="90000"/>
        </a:lnSpc>
        <a:spcBef>
          <a:spcPts val="500"/>
        </a:spcBef>
        <a:buClr>
          <a:schemeClr val="accent1">
            <a:lumMod val="75000"/>
          </a:schemeClr>
        </a:buClr>
        <a:buFont typeface="Arial" panose="020B0604020202020204" pitchFamily="34" charset="0"/>
        <a:buChar char="•"/>
        <a:defRPr sz="2400" kern="1200">
          <a:solidFill>
            <a:schemeClr val="tx1">
              <a:lumMod val="85000"/>
              <a:lumOff val="15000"/>
            </a:schemeClr>
          </a:solidFill>
          <a:latin typeface="+mn-lt"/>
          <a:ea typeface="Roboto" panose="02000000000000000000" pitchFamily="2" charset="0"/>
          <a:cs typeface="+mn-cs"/>
        </a:defRPr>
      </a:lvl4pPr>
      <a:lvl5pPr marL="2057400" indent="-228600" algn="l" defTabSz="914400" rtl="0" eaLnBrk="1" latinLnBrk="0" hangingPunct="1">
        <a:lnSpc>
          <a:spcPct val="90000"/>
        </a:lnSpc>
        <a:spcBef>
          <a:spcPts val="500"/>
        </a:spcBef>
        <a:buClr>
          <a:schemeClr val="accent1">
            <a:lumMod val="75000"/>
          </a:schemeClr>
        </a:buClr>
        <a:buFont typeface="Arial" panose="020B0604020202020204" pitchFamily="34" charset="0"/>
        <a:buChar char="•"/>
        <a:defRPr sz="2400" kern="1200">
          <a:solidFill>
            <a:schemeClr val="tx1">
              <a:lumMod val="85000"/>
              <a:lumOff val="15000"/>
            </a:schemeClr>
          </a:solidFill>
          <a:latin typeface="+mn-lt"/>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76C8EE-A640-DD4A-A015-599520C79151}"/>
              </a:ext>
            </a:extLst>
          </p:cNvPr>
          <p:cNvSpPr>
            <a:spLocks noGrp="1"/>
          </p:cNvSpPr>
          <p:nvPr>
            <p:ph type="title"/>
          </p:nvPr>
        </p:nvSpPr>
        <p:spPr>
          <a:xfrm>
            <a:off x="630002" y="630000"/>
            <a:ext cx="10931995" cy="1044453"/>
          </a:xfrm>
          <a:prstGeom prst="rect">
            <a:avLst/>
          </a:prstGeom>
        </p:spPr>
        <p:txBody>
          <a:bodyPr vert="horz" lIns="91440" tIns="0" rIns="91440" bIns="46800" rtlCol="0" anchor="t" anchorCtr="0">
            <a:normAutofit/>
          </a:bodyPr>
          <a:lstStyle/>
          <a:p>
            <a:r>
              <a:rPr lang="nb-NO" noProof="0"/>
              <a:t>Klikk for å redigere tittelstil</a:t>
            </a:r>
          </a:p>
        </p:txBody>
      </p:sp>
      <p:sp>
        <p:nvSpPr>
          <p:cNvPr id="3" name="Text Placeholder 2">
            <a:extLst>
              <a:ext uri="{FF2B5EF4-FFF2-40B4-BE49-F238E27FC236}">
                <a16:creationId xmlns:a16="http://schemas.microsoft.com/office/drawing/2014/main" id="{EE8AD033-DB01-4D4F-ABB7-C99547BA4D32}"/>
              </a:ext>
            </a:extLst>
          </p:cNvPr>
          <p:cNvSpPr>
            <a:spLocks noGrp="1"/>
          </p:cNvSpPr>
          <p:nvPr>
            <p:ph type="body" idx="1"/>
          </p:nvPr>
        </p:nvSpPr>
        <p:spPr>
          <a:xfrm>
            <a:off x="630003" y="1944453"/>
            <a:ext cx="10931996" cy="4283547"/>
          </a:xfrm>
          <a:prstGeom prst="rect">
            <a:avLst/>
          </a:prstGeom>
        </p:spPr>
        <p:txBody>
          <a:bodyPr vert="horz" lIns="90000" tIns="45720" rIns="91440" bIns="45720" rtlCol="0">
            <a:normAutofit/>
          </a:bodyPr>
          <a:lstStyle/>
          <a:p>
            <a:pPr lvl="0"/>
            <a:r>
              <a:rPr lang="nb-NO" noProof="0"/>
              <a:t>Klikk for å redigere tekststiler i malen</a:t>
            </a:r>
          </a:p>
          <a:p>
            <a:pPr lvl="1"/>
            <a:r>
              <a:rPr lang="nb-NO" noProof="0"/>
              <a:t>Andre nivå</a:t>
            </a:r>
          </a:p>
          <a:p>
            <a:pPr lvl="2"/>
            <a:r>
              <a:rPr lang="nb-NO" noProof="0"/>
              <a:t>Tredje nivå</a:t>
            </a:r>
          </a:p>
          <a:p>
            <a:pPr lvl="3"/>
            <a:r>
              <a:rPr lang="nb-NO" noProof="0"/>
              <a:t>Fjerde nivå</a:t>
            </a:r>
          </a:p>
          <a:p>
            <a:pPr lvl="4"/>
            <a:r>
              <a:rPr lang="nb-NO" noProof="0"/>
              <a:t>Femte nivå</a:t>
            </a:r>
          </a:p>
        </p:txBody>
      </p:sp>
      <p:sp>
        <p:nvSpPr>
          <p:cNvPr id="4" name="Date Placeholder 3">
            <a:extLst>
              <a:ext uri="{FF2B5EF4-FFF2-40B4-BE49-F238E27FC236}">
                <a16:creationId xmlns:a16="http://schemas.microsoft.com/office/drawing/2014/main" id="{4CE02E3C-E54A-9844-BA46-574F976414EA}"/>
              </a:ext>
            </a:extLst>
          </p:cNvPr>
          <p:cNvSpPr>
            <a:spLocks noGrp="1"/>
          </p:cNvSpPr>
          <p:nvPr>
            <p:ph type="dt" sz="half" idx="2"/>
          </p:nvPr>
        </p:nvSpPr>
        <p:spPr>
          <a:xfrm>
            <a:off x="630002" y="6460435"/>
            <a:ext cx="1424609" cy="261040"/>
          </a:xfrm>
          <a:prstGeom prst="rect">
            <a:avLst/>
          </a:prstGeom>
        </p:spPr>
        <p:txBody>
          <a:bodyPr vert="horz" lIns="91440" tIns="45720" rIns="91440" bIns="45720" rtlCol="0" anchor="ctr"/>
          <a:lstStyle>
            <a:lvl1pPr algn="l">
              <a:defRPr sz="1200">
                <a:solidFill>
                  <a:schemeClr val="tx1">
                    <a:tint val="75000"/>
                  </a:schemeClr>
                </a:solidFill>
                <a:latin typeface="+mn-lt"/>
                <a:ea typeface="Roboto" panose="02000000000000000000" pitchFamily="2" charset="0"/>
              </a:defRPr>
            </a:lvl1pPr>
          </a:lstStyle>
          <a:p>
            <a:fld id="{C33FAB1E-9CDD-B047-95EF-1C28D50BDB6A}" type="datetimeFigureOut">
              <a:rPr lang="nb-NO" smtClean="0"/>
              <a:pPr/>
              <a:t>08.02.2024</a:t>
            </a:fld>
            <a:endParaRPr lang="nb-NO" dirty="0"/>
          </a:p>
        </p:txBody>
      </p:sp>
      <p:sp>
        <p:nvSpPr>
          <p:cNvPr id="5" name="Footer Placeholder 4">
            <a:extLst>
              <a:ext uri="{FF2B5EF4-FFF2-40B4-BE49-F238E27FC236}">
                <a16:creationId xmlns:a16="http://schemas.microsoft.com/office/drawing/2014/main" id="{7F0A74A6-AE94-AE43-925B-780EC497EAA7}"/>
              </a:ext>
            </a:extLst>
          </p:cNvPr>
          <p:cNvSpPr>
            <a:spLocks noGrp="1"/>
          </p:cNvSpPr>
          <p:nvPr>
            <p:ph type="ftr" sz="quarter" idx="3"/>
          </p:nvPr>
        </p:nvSpPr>
        <p:spPr>
          <a:xfrm>
            <a:off x="2140527" y="6460435"/>
            <a:ext cx="7910946" cy="261040"/>
          </a:xfrm>
          <a:prstGeom prst="rect">
            <a:avLst/>
          </a:prstGeom>
        </p:spPr>
        <p:txBody>
          <a:bodyPr vert="horz" lIns="91440" tIns="45720" rIns="91440" bIns="45720" rtlCol="0" anchor="ctr"/>
          <a:lstStyle>
            <a:lvl1pPr algn="ctr">
              <a:defRPr sz="1200">
                <a:solidFill>
                  <a:schemeClr val="tx1">
                    <a:tint val="75000"/>
                  </a:schemeClr>
                </a:solidFill>
                <a:latin typeface="+mn-lt"/>
                <a:ea typeface="Roboto" panose="02000000000000000000" pitchFamily="2" charset="0"/>
              </a:defRPr>
            </a:lvl1pPr>
          </a:lstStyle>
          <a:p>
            <a:endParaRPr lang="nb-NO" dirty="0"/>
          </a:p>
        </p:txBody>
      </p:sp>
      <p:sp>
        <p:nvSpPr>
          <p:cNvPr id="6" name="Slide Number Placeholder 5">
            <a:extLst>
              <a:ext uri="{FF2B5EF4-FFF2-40B4-BE49-F238E27FC236}">
                <a16:creationId xmlns:a16="http://schemas.microsoft.com/office/drawing/2014/main" id="{3192610B-B494-E247-B0C2-BA80D53F3BCA}"/>
              </a:ext>
            </a:extLst>
          </p:cNvPr>
          <p:cNvSpPr>
            <a:spLocks noGrp="1"/>
          </p:cNvSpPr>
          <p:nvPr>
            <p:ph type="sldNum" sz="quarter" idx="4"/>
          </p:nvPr>
        </p:nvSpPr>
        <p:spPr>
          <a:xfrm>
            <a:off x="10137388" y="6460435"/>
            <a:ext cx="1424609" cy="261040"/>
          </a:xfrm>
          <a:prstGeom prst="rect">
            <a:avLst/>
          </a:prstGeom>
        </p:spPr>
        <p:txBody>
          <a:bodyPr vert="horz" lIns="91440" tIns="45720" rIns="91440" bIns="45720" rtlCol="0" anchor="ctr"/>
          <a:lstStyle>
            <a:lvl1pPr algn="r">
              <a:defRPr sz="1200">
                <a:solidFill>
                  <a:schemeClr val="tx1">
                    <a:tint val="75000"/>
                  </a:schemeClr>
                </a:solidFill>
                <a:latin typeface="+mn-lt"/>
                <a:ea typeface="Roboto" panose="02000000000000000000" pitchFamily="2" charset="0"/>
              </a:defRPr>
            </a:lvl1pPr>
          </a:lstStyle>
          <a:p>
            <a:fld id="{14EA98E1-6AE9-0C49-ACBE-BBA3DE9B3EDB}" type="slidenum">
              <a:rPr lang="nb-NO" smtClean="0"/>
              <a:pPr/>
              <a:t>‹#›</a:t>
            </a:fld>
            <a:endParaRPr lang="nb-NO" dirty="0"/>
          </a:p>
        </p:txBody>
      </p:sp>
    </p:spTree>
    <p:extLst>
      <p:ext uri="{BB962C8B-B14F-4D97-AF65-F5344CB8AC3E}">
        <p14:creationId xmlns:p14="http://schemas.microsoft.com/office/powerpoint/2010/main" val="1174116949"/>
      </p:ext>
    </p:extLst>
  </p:cSld>
  <p:clrMap bg1="lt1" tx1="dk1" bg2="lt2" tx2="dk2" accent1="accent1" accent2="accent2" accent3="accent3" accent4="accent4" accent5="accent5" accent6="accent6" hlink="hlink" folHlink="folHlink"/>
  <p:sldLayoutIdLst>
    <p:sldLayoutId id="2147483690" r:id="rId1"/>
    <p:sldLayoutId id="2147483682" r:id="rId2"/>
    <p:sldLayoutId id="2147483687" r:id="rId3"/>
    <p:sldLayoutId id="2147483688" r:id="rId4"/>
    <p:sldLayoutId id="2147483683" r:id="rId5"/>
  </p:sldLayoutIdLst>
  <p:txStyles>
    <p:titleStyle>
      <a:lvl1pPr algn="l" defTabSz="914400" rtl="0" eaLnBrk="1" latinLnBrk="0" hangingPunct="1">
        <a:lnSpc>
          <a:spcPct val="90000"/>
        </a:lnSpc>
        <a:spcBef>
          <a:spcPct val="0"/>
        </a:spcBef>
        <a:buNone/>
        <a:defRPr sz="3600" kern="1200">
          <a:solidFill>
            <a:schemeClr val="tx1">
              <a:lumMod val="85000"/>
              <a:lumOff val="15000"/>
            </a:schemeClr>
          </a:solidFill>
          <a:latin typeface="+mj-lt"/>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buClr>
          <a:schemeClr val="accent1">
            <a:lumMod val="75000"/>
          </a:schemeClr>
        </a:buClr>
        <a:buFont typeface="Arial" panose="020B0604020202020204" pitchFamily="34" charset="0"/>
        <a:buChar char="•"/>
        <a:defRPr sz="2400" kern="1200">
          <a:solidFill>
            <a:schemeClr val="tx1">
              <a:lumMod val="85000"/>
              <a:lumOff val="15000"/>
            </a:schemeClr>
          </a:solidFill>
          <a:latin typeface="+mn-lt"/>
          <a:ea typeface="Roboto" panose="02000000000000000000" pitchFamily="2" charset="0"/>
          <a:cs typeface="+mn-cs"/>
        </a:defRPr>
      </a:lvl1pPr>
      <a:lvl2pPr marL="685800" indent="-228600" algn="l" defTabSz="914400" rtl="0" eaLnBrk="1" latinLnBrk="0" hangingPunct="1">
        <a:lnSpc>
          <a:spcPct val="90000"/>
        </a:lnSpc>
        <a:spcBef>
          <a:spcPts val="500"/>
        </a:spcBef>
        <a:buClr>
          <a:schemeClr val="accent1">
            <a:lumMod val="75000"/>
          </a:schemeClr>
        </a:buClr>
        <a:buFont typeface="Arial" panose="020B0604020202020204" pitchFamily="34" charset="0"/>
        <a:buChar char="•"/>
        <a:defRPr sz="2400" kern="1200">
          <a:solidFill>
            <a:schemeClr val="tx1">
              <a:lumMod val="85000"/>
              <a:lumOff val="15000"/>
            </a:schemeClr>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Clr>
          <a:schemeClr val="accent1">
            <a:lumMod val="75000"/>
          </a:schemeClr>
        </a:buClr>
        <a:buFont typeface="Arial" panose="020B0604020202020204" pitchFamily="34" charset="0"/>
        <a:buChar char="•"/>
        <a:defRPr sz="2400" kern="1200">
          <a:solidFill>
            <a:schemeClr val="tx1">
              <a:lumMod val="85000"/>
              <a:lumOff val="15000"/>
            </a:schemeClr>
          </a:solidFill>
          <a:latin typeface="+mn-lt"/>
          <a:ea typeface="Roboto" panose="02000000000000000000" pitchFamily="2" charset="0"/>
          <a:cs typeface="+mn-cs"/>
        </a:defRPr>
      </a:lvl3pPr>
      <a:lvl4pPr marL="1600200" indent="-228600" algn="l" defTabSz="914400" rtl="0" eaLnBrk="1" latinLnBrk="0" hangingPunct="1">
        <a:lnSpc>
          <a:spcPct val="90000"/>
        </a:lnSpc>
        <a:spcBef>
          <a:spcPts val="500"/>
        </a:spcBef>
        <a:buClr>
          <a:schemeClr val="accent1">
            <a:lumMod val="75000"/>
          </a:schemeClr>
        </a:buClr>
        <a:buFont typeface="Arial" panose="020B0604020202020204" pitchFamily="34" charset="0"/>
        <a:buChar char="•"/>
        <a:defRPr sz="2400" kern="1200">
          <a:solidFill>
            <a:schemeClr val="tx1">
              <a:lumMod val="85000"/>
              <a:lumOff val="15000"/>
            </a:schemeClr>
          </a:solidFill>
          <a:latin typeface="+mn-lt"/>
          <a:ea typeface="Roboto" panose="02000000000000000000" pitchFamily="2" charset="0"/>
          <a:cs typeface="+mn-cs"/>
        </a:defRPr>
      </a:lvl4pPr>
      <a:lvl5pPr marL="2057400" indent="-228600" algn="l" defTabSz="914400" rtl="0" eaLnBrk="1" latinLnBrk="0" hangingPunct="1">
        <a:lnSpc>
          <a:spcPct val="90000"/>
        </a:lnSpc>
        <a:spcBef>
          <a:spcPts val="500"/>
        </a:spcBef>
        <a:buClr>
          <a:schemeClr val="accent1">
            <a:lumMod val="75000"/>
          </a:schemeClr>
        </a:buClr>
        <a:buFont typeface="Arial" panose="020B0604020202020204" pitchFamily="34" charset="0"/>
        <a:buChar char="•"/>
        <a:defRPr sz="2400" kern="1200">
          <a:solidFill>
            <a:schemeClr val="tx1">
              <a:lumMod val="85000"/>
              <a:lumOff val="15000"/>
            </a:schemeClr>
          </a:solidFill>
          <a:latin typeface="+mn-lt"/>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F2C3B0AD-A9DE-FCCD-1B98-5C272FF960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C243A73D-A8DC-F4B6-2D68-6A992D6A86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0B9EAA4E-C7F7-52EA-A201-57815CF9F0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FDCFD9-6C47-419A-A2CE-25C00F5F27AC}" type="datetimeFigureOut">
              <a:rPr lang="nb-NO" smtClean="0"/>
              <a:t>08.02.2024</a:t>
            </a:fld>
            <a:endParaRPr lang="nb-NO"/>
          </a:p>
        </p:txBody>
      </p:sp>
      <p:sp>
        <p:nvSpPr>
          <p:cNvPr id="5" name="Plassholder for bunntekst 4">
            <a:extLst>
              <a:ext uri="{FF2B5EF4-FFF2-40B4-BE49-F238E27FC236}">
                <a16:creationId xmlns:a16="http://schemas.microsoft.com/office/drawing/2014/main" id="{403F59B3-4F82-82EB-E9D6-36B0B7A73E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D586D216-1762-5AC4-D84E-88894E2086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0D2BAA-5892-4D3E-A4EF-3D3E818B1DEB}" type="slidenum">
              <a:rPr lang="nb-NO" smtClean="0"/>
              <a:t>‹#›</a:t>
            </a:fld>
            <a:endParaRPr lang="nb-NO"/>
          </a:p>
        </p:txBody>
      </p:sp>
    </p:spTree>
    <p:extLst>
      <p:ext uri="{BB962C8B-B14F-4D97-AF65-F5344CB8AC3E}">
        <p14:creationId xmlns:p14="http://schemas.microsoft.com/office/powerpoint/2010/main" val="4060335527"/>
      </p:ext>
    </p:extLst>
  </p:cSld>
  <p:clrMap bg1="lt1" tx1="dk1" bg2="lt2" tx2="dk2" accent1="accent1" accent2="accent2" accent3="accent3" accent4="accent4" accent5="accent5" accent6="accent6" hlink="hlink" folHlink="folHlink"/>
  <p:sldLayoutIdLst>
    <p:sldLayoutId id="2147483661" r:id="rId1"/>
    <p:sldLayoutId id="214748366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1.xml"/><Relationship Id="rId4" Type="http://schemas.openxmlformats.org/officeDocument/2006/relationships/image" Target="../media/image13.emf"/></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C89FC-FC37-5044-BD77-AB69CC1816AD}"/>
              </a:ext>
            </a:extLst>
          </p:cNvPr>
          <p:cNvSpPr>
            <a:spLocks noGrp="1"/>
          </p:cNvSpPr>
          <p:nvPr>
            <p:ph type="ctrTitle"/>
          </p:nvPr>
        </p:nvSpPr>
        <p:spPr/>
        <p:txBody>
          <a:bodyPr/>
          <a:lstStyle/>
          <a:p>
            <a:r>
              <a:rPr lang="nb-NO" dirty="0"/>
              <a:t>Kort om ny opplæringslov og støtte til innføring av ny opplæringslov og forskrift</a:t>
            </a:r>
          </a:p>
        </p:txBody>
      </p:sp>
      <p:sp>
        <p:nvSpPr>
          <p:cNvPr id="3" name="Subtitle 2">
            <a:extLst>
              <a:ext uri="{FF2B5EF4-FFF2-40B4-BE49-F238E27FC236}">
                <a16:creationId xmlns:a16="http://schemas.microsoft.com/office/drawing/2014/main" id="{651CB328-08C2-B049-B6EF-40E6BD82C65B}"/>
              </a:ext>
            </a:extLst>
          </p:cNvPr>
          <p:cNvSpPr>
            <a:spLocks noGrp="1"/>
          </p:cNvSpPr>
          <p:nvPr>
            <p:ph type="subTitle" idx="1"/>
          </p:nvPr>
        </p:nvSpPr>
        <p:spPr>
          <a:xfrm>
            <a:off x="669235" y="4390443"/>
            <a:ext cx="10853530" cy="1253677"/>
          </a:xfrm>
        </p:spPr>
        <p:txBody>
          <a:bodyPr/>
          <a:lstStyle/>
          <a:p>
            <a:r>
              <a:rPr lang="nb-NO" i="1" dirty="0"/>
              <a:t>Faglig frokost</a:t>
            </a:r>
          </a:p>
          <a:p>
            <a:r>
              <a:rPr lang="nb-NO" dirty="0"/>
              <a:t>Utredningsleder Ylva Christiansen Sundt</a:t>
            </a:r>
            <a:endParaRPr lang="nb-NO" i="1" dirty="0"/>
          </a:p>
        </p:txBody>
      </p:sp>
    </p:spTree>
    <p:extLst>
      <p:ext uri="{BB962C8B-B14F-4D97-AF65-F5344CB8AC3E}">
        <p14:creationId xmlns:p14="http://schemas.microsoft.com/office/powerpoint/2010/main" val="3547859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DB969D77-90A5-7845-BC94-2BC34C2A372F}"/>
              </a:ext>
            </a:extLst>
          </p:cNvPr>
          <p:cNvPicPr>
            <a:picLocks noGrp="1" noChangeAspect="1"/>
          </p:cNvPicPr>
          <p:nvPr>
            <p:ph type="pic" sz="quarter" idx="13"/>
          </p:nvPr>
        </p:nvPicPr>
        <p:blipFill rotWithShape="1">
          <a:blip r:embed="rId3"/>
          <a:srcRect t="12164" b="3408"/>
          <a:stretch/>
        </p:blipFill>
        <p:spPr>
          <a:xfrm>
            <a:off x="0" y="0"/>
            <a:ext cx="12192000" cy="6858000"/>
          </a:xfrm>
        </p:spPr>
      </p:pic>
      <p:sp>
        <p:nvSpPr>
          <p:cNvPr id="2" name="Text Placeholder 1">
            <a:extLst>
              <a:ext uri="{FF2B5EF4-FFF2-40B4-BE49-F238E27FC236}">
                <a16:creationId xmlns:a16="http://schemas.microsoft.com/office/drawing/2014/main" id="{75423E80-370B-C849-B506-AA3B063DB60B}"/>
              </a:ext>
            </a:extLst>
          </p:cNvPr>
          <p:cNvSpPr>
            <a:spLocks noGrp="1"/>
          </p:cNvSpPr>
          <p:nvPr>
            <p:ph type="body" sz="quarter" idx="14"/>
          </p:nvPr>
        </p:nvSpPr>
        <p:spPr/>
        <p:txBody>
          <a:bodyPr/>
          <a:lstStyle/>
          <a:p>
            <a:endParaRPr lang="nb-NO"/>
          </a:p>
        </p:txBody>
      </p:sp>
      <p:sp>
        <p:nvSpPr>
          <p:cNvPr id="8" name="Oval 7">
            <a:extLst>
              <a:ext uri="{FF2B5EF4-FFF2-40B4-BE49-F238E27FC236}">
                <a16:creationId xmlns:a16="http://schemas.microsoft.com/office/drawing/2014/main" id="{8225D4B0-A9F7-D14D-BA94-78013A072CC9}"/>
              </a:ext>
            </a:extLst>
          </p:cNvPr>
          <p:cNvSpPr>
            <a:spLocks noChangeAspect="1"/>
          </p:cNvSpPr>
          <p:nvPr/>
        </p:nvSpPr>
        <p:spPr>
          <a:xfrm>
            <a:off x="1968500" y="1092200"/>
            <a:ext cx="4673600" cy="46736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indent="0">
              <a:buNone/>
            </a:pPr>
            <a:r>
              <a:rPr kumimoji="0" lang="nb-NO" sz="3200" b="1" i="1" u="none" strike="noStrike" kern="1200" cap="none" spc="0" normalizeH="0" baseline="0" noProof="0" dirty="0">
                <a:ln>
                  <a:noFill/>
                </a:ln>
                <a:solidFill>
                  <a:srgbClr val="000000">
                    <a:lumMod val="85000"/>
                    <a:lumOff val="15000"/>
                  </a:srgbClr>
                </a:solidFill>
                <a:effectLst/>
                <a:uLnTx/>
                <a:uFillTx/>
                <a:latin typeface="Roboto"/>
                <a:ea typeface="Roboto" panose="02000000000000000000" pitchFamily="2" charset="0"/>
                <a:cs typeface="+mn-cs"/>
              </a:rPr>
              <a:t>Barn, unge og voksne skal lære, mestre og trives i inkluderende fellesskap. </a:t>
            </a:r>
          </a:p>
        </p:txBody>
      </p:sp>
      <p:grpSp>
        <p:nvGrpSpPr>
          <p:cNvPr id="12" name="Group 11">
            <a:extLst>
              <a:ext uri="{FF2B5EF4-FFF2-40B4-BE49-F238E27FC236}">
                <a16:creationId xmlns:a16="http://schemas.microsoft.com/office/drawing/2014/main" id="{88922E2F-FCF8-DB43-B4FF-69E94A423106}"/>
              </a:ext>
            </a:extLst>
          </p:cNvPr>
          <p:cNvGrpSpPr/>
          <p:nvPr/>
        </p:nvGrpSpPr>
        <p:grpSpPr>
          <a:xfrm>
            <a:off x="5626100" y="1092200"/>
            <a:ext cx="1016000" cy="1016000"/>
            <a:chOff x="7454900" y="1035000"/>
            <a:chExt cx="694800" cy="694800"/>
          </a:xfrm>
        </p:grpSpPr>
        <p:sp>
          <p:nvSpPr>
            <p:cNvPr id="11" name="Oval 10">
              <a:extLst>
                <a:ext uri="{FF2B5EF4-FFF2-40B4-BE49-F238E27FC236}">
                  <a16:creationId xmlns:a16="http://schemas.microsoft.com/office/drawing/2014/main" id="{D1701371-1C12-F545-9FFF-EE300ED006BF}"/>
                </a:ext>
              </a:extLst>
            </p:cNvPr>
            <p:cNvSpPr/>
            <p:nvPr/>
          </p:nvSpPr>
          <p:spPr>
            <a:xfrm>
              <a:off x="7454900" y="1035000"/>
              <a:ext cx="694800" cy="694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9" name="Picture 8">
              <a:extLst>
                <a:ext uri="{FF2B5EF4-FFF2-40B4-BE49-F238E27FC236}">
                  <a16:creationId xmlns:a16="http://schemas.microsoft.com/office/drawing/2014/main" id="{9C41CFD8-AC32-5540-BAB4-A0F1778FEC0C}"/>
                </a:ext>
              </a:extLst>
            </p:cNvPr>
            <p:cNvPicPr>
              <a:picLocks noChangeAspect="1"/>
            </p:cNvPicPr>
            <p:nvPr/>
          </p:nvPicPr>
          <p:blipFill>
            <a:blip r:embed="rId4"/>
            <a:stretch>
              <a:fillRect/>
            </a:stretch>
          </p:blipFill>
          <p:spPr>
            <a:xfrm>
              <a:off x="7567350" y="1217300"/>
              <a:ext cx="469900" cy="342900"/>
            </a:xfrm>
            <a:prstGeom prst="rect">
              <a:avLst/>
            </a:prstGeom>
          </p:spPr>
        </p:pic>
      </p:grpSp>
    </p:spTree>
    <p:extLst>
      <p:ext uri="{BB962C8B-B14F-4D97-AF65-F5344CB8AC3E}">
        <p14:creationId xmlns:p14="http://schemas.microsoft.com/office/powerpoint/2010/main" val="10257359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lassholder for bilde 1" descr="Et bilde som inneholder tekst, skjermbilde, Font, nummer&#10;&#10;Automatisk generert beskrivelse">
            <a:extLst>
              <a:ext uri="{FF2B5EF4-FFF2-40B4-BE49-F238E27FC236}">
                <a16:creationId xmlns:a16="http://schemas.microsoft.com/office/drawing/2014/main" id="{B4C1EED5-8887-2DFA-3E8C-6E3B26FD94B2}"/>
              </a:ext>
            </a:extLst>
          </p:cNvPr>
          <p:cNvPicPr>
            <a:picLocks noGrp="1" noChangeAspect="1"/>
          </p:cNvPicPr>
          <p:nvPr>
            <p:ph sz="half" idx="1"/>
          </p:nvPr>
        </p:nvPicPr>
        <p:blipFill rotWithShape="1">
          <a:blip r:embed="rId3"/>
          <a:srcRect r="498"/>
          <a:stretch/>
        </p:blipFill>
        <p:spPr>
          <a:xfrm>
            <a:off x="630001" y="1946217"/>
            <a:ext cx="5389799" cy="4279276"/>
          </a:xfrm>
          <a:noFill/>
        </p:spPr>
      </p:pic>
      <p:sp>
        <p:nvSpPr>
          <p:cNvPr id="3" name="Plassholder for innhold 2">
            <a:extLst>
              <a:ext uri="{FF2B5EF4-FFF2-40B4-BE49-F238E27FC236}">
                <a16:creationId xmlns:a16="http://schemas.microsoft.com/office/drawing/2014/main" id="{7ECD63DD-F2D8-1731-5AEB-30B9889895A4}"/>
              </a:ext>
            </a:extLst>
          </p:cNvPr>
          <p:cNvSpPr>
            <a:spLocks noGrp="1"/>
          </p:cNvSpPr>
          <p:nvPr>
            <p:ph sz="half" idx="2"/>
          </p:nvPr>
        </p:nvSpPr>
        <p:spPr>
          <a:xfrm>
            <a:off x="6172200" y="2104845"/>
            <a:ext cx="5389796" cy="4120648"/>
          </a:xfrm>
        </p:spPr>
        <p:txBody>
          <a:bodyPr vert="horz" lIns="91440" tIns="45720" rIns="91440" bIns="45720" rtlCol="0" anchor="t">
            <a:normAutofit fontScale="92500" lnSpcReduction="20000"/>
          </a:bodyPr>
          <a:lstStyle/>
          <a:p>
            <a:pPr>
              <a:buFont typeface="Calibri" panose="020B0604020202020204" pitchFamily="34" charset="0"/>
              <a:buChar char="-"/>
            </a:pPr>
            <a:r>
              <a:rPr lang="en-US" dirty="0" err="1">
                <a:ea typeface="Roboto"/>
              </a:rPr>
              <a:t>Formål</a:t>
            </a:r>
            <a:r>
              <a:rPr lang="en-US" dirty="0">
                <a:ea typeface="Roboto"/>
              </a:rPr>
              <a:t> med </a:t>
            </a:r>
            <a:r>
              <a:rPr lang="en-US" dirty="0" err="1">
                <a:ea typeface="Roboto"/>
              </a:rPr>
              <a:t>og</a:t>
            </a:r>
            <a:r>
              <a:rPr lang="en-US" dirty="0">
                <a:ea typeface="Roboto"/>
              </a:rPr>
              <a:t>  </a:t>
            </a:r>
            <a:r>
              <a:rPr lang="en-US" dirty="0" err="1">
                <a:ea typeface="Roboto"/>
              </a:rPr>
              <a:t>innhold</a:t>
            </a:r>
            <a:r>
              <a:rPr lang="en-US" dirty="0">
                <a:ea typeface="Roboto"/>
              </a:rPr>
              <a:t> i </a:t>
            </a:r>
            <a:r>
              <a:rPr lang="en-US" dirty="0" err="1">
                <a:ea typeface="Roboto"/>
              </a:rPr>
              <a:t>ny</a:t>
            </a:r>
            <a:r>
              <a:rPr lang="en-US" dirty="0">
                <a:ea typeface="Roboto"/>
              </a:rPr>
              <a:t> </a:t>
            </a:r>
            <a:r>
              <a:rPr lang="en-US" dirty="0" err="1">
                <a:ea typeface="Roboto"/>
              </a:rPr>
              <a:t>lov</a:t>
            </a:r>
            <a:endParaRPr lang="en-US" dirty="0">
              <a:ea typeface="Roboto"/>
              <a:cs typeface="Roboto"/>
            </a:endParaRPr>
          </a:p>
          <a:p>
            <a:pPr>
              <a:buFont typeface="Calibri" panose="020B0604020202020204" pitchFamily="34" charset="0"/>
              <a:buChar char="-"/>
            </a:pPr>
            <a:r>
              <a:rPr lang="en-US" dirty="0" err="1">
                <a:ea typeface="Roboto"/>
              </a:rPr>
              <a:t>Hva</a:t>
            </a:r>
            <a:r>
              <a:rPr lang="en-US" dirty="0">
                <a:ea typeface="Roboto"/>
              </a:rPr>
              <a:t> er </a:t>
            </a:r>
            <a:r>
              <a:rPr lang="en-US" dirty="0" err="1">
                <a:ea typeface="Roboto"/>
              </a:rPr>
              <a:t>nytt</a:t>
            </a:r>
            <a:r>
              <a:rPr lang="en-US" dirty="0">
                <a:ea typeface="Roboto"/>
              </a:rPr>
              <a:t>?</a:t>
            </a:r>
          </a:p>
          <a:p>
            <a:pPr>
              <a:buFont typeface="Calibri" panose="020B0604020202020204" pitchFamily="34" charset="0"/>
              <a:buChar char="-"/>
            </a:pPr>
            <a:r>
              <a:rPr lang="en-US" dirty="0">
                <a:ea typeface="Roboto"/>
                <a:cs typeface="Roboto"/>
              </a:rPr>
              <a:t>- </a:t>
            </a:r>
            <a:r>
              <a:rPr lang="en-US" dirty="0" err="1">
                <a:ea typeface="Roboto"/>
                <a:cs typeface="Roboto"/>
              </a:rPr>
              <a:t>Egen</a:t>
            </a:r>
            <a:r>
              <a:rPr lang="en-US" dirty="0">
                <a:ea typeface="Roboto"/>
                <a:cs typeface="Roboto"/>
              </a:rPr>
              <a:t> </a:t>
            </a:r>
            <a:r>
              <a:rPr lang="en-US" dirty="0" err="1">
                <a:ea typeface="Roboto"/>
                <a:cs typeface="Roboto"/>
              </a:rPr>
              <a:t>tekst</a:t>
            </a:r>
            <a:r>
              <a:rPr lang="en-US" dirty="0">
                <a:ea typeface="Roboto"/>
                <a:cs typeface="Roboto"/>
              </a:rPr>
              <a:t> om </a:t>
            </a:r>
            <a:r>
              <a:rPr lang="en-US" dirty="0" err="1">
                <a:ea typeface="Roboto"/>
                <a:cs typeface="Roboto"/>
              </a:rPr>
              <a:t>skolemiljø</a:t>
            </a:r>
            <a:endParaRPr lang="en-US" dirty="0">
              <a:ea typeface="Roboto"/>
              <a:cs typeface="Roboto"/>
            </a:endParaRPr>
          </a:p>
          <a:p>
            <a:pPr>
              <a:buFont typeface="Calibri" panose="020B0604020202020204" pitchFamily="34" charset="0"/>
              <a:buChar char="-"/>
            </a:pPr>
            <a:r>
              <a:rPr lang="en-US" dirty="0" err="1">
                <a:ea typeface="Roboto"/>
              </a:rPr>
              <a:t>Hva</a:t>
            </a:r>
            <a:r>
              <a:rPr lang="en-US" dirty="0">
                <a:ea typeface="Roboto"/>
              </a:rPr>
              <a:t> </a:t>
            </a:r>
            <a:r>
              <a:rPr lang="en-US" dirty="0" err="1">
                <a:ea typeface="Roboto"/>
              </a:rPr>
              <a:t>må</a:t>
            </a:r>
            <a:r>
              <a:rPr lang="en-US" dirty="0">
                <a:ea typeface="Roboto"/>
              </a:rPr>
              <a:t> </a:t>
            </a:r>
            <a:r>
              <a:rPr lang="en-US" dirty="0" err="1">
                <a:ea typeface="Roboto"/>
              </a:rPr>
              <a:t>kommuner</a:t>
            </a:r>
            <a:r>
              <a:rPr lang="en-US" dirty="0">
                <a:ea typeface="Roboto"/>
              </a:rPr>
              <a:t> </a:t>
            </a:r>
            <a:r>
              <a:rPr lang="en-US" dirty="0" err="1">
                <a:ea typeface="Roboto"/>
              </a:rPr>
              <a:t>og</a:t>
            </a:r>
            <a:r>
              <a:rPr lang="en-US" dirty="0">
                <a:ea typeface="Roboto"/>
              </a:rPr>
              <a:t> </a:t>
            </a:r>
            <a:r>
              <a:rPr lang="en-US" dirty="0" err="1">
                <a:ea typeface="Roboto"/>
              </a:rPr>
              <a:t>fylkeskommuner</a:t>
            </a:r>
            <a:r>
              <a:rPr lang="en-US" dirty="0">
                <a:ea typeface="Roboto"/>
              </a:rPr>
              <a:t> </a:t>
            </a:r>
            <a:r>
              <a:rPr lang="en-US" dirty="0" err="1">
                <a:ea typeface="Roboto"/>
              </a:rPr>
              <a:t>forberede</a:t>
            </a:r>
            <a:r>
              <a:rPr lang="en-US" dirty="0">
                <a:ea typeface="Roboto"/>
              </a:rPr>
              <a:t>?</a:t>
            </a:r>
          </a:p>
          <a:p>
            <a:pPr lvl="1">
              <a:buFont typeface="Calibri" panose="020B0604020202020204" pitchFamily="34" charset="0"/>
              <a:buChar char="-"/>
            </a:pPr>
            <a:r>
              <a:rPr lang="en-US" dirty="0" err="1">
                <a:ea typeface="Roboto"/>
              </a:rPr>
              <a:t>Tekst</a:t>
            </a:r>
            <a:r>
              <a:rPr lang="en-US" dirty="0">
                <a:ea typeface="Roboto"/>
              </a:rPr>
              <a:t> om </a:t>
            </a:r>
            <a:r>
              <a:rPr lang="en-US" dirty="0" err="1">
                <a:ea typeface="Roboto"/>
              </a:rPr>
              <a:t>lokale</a:t>
            </a:r>
            <a:r>
              <a:rPr lang="en-US" dirty="0">
                <a:ea typeface="Roboto"/>
              </a:rPr>
              <a:t> </a:t>
            </a:r>
            <a:r>
              <a:rPr lang="en-US" dirty="0" err="1">
                <a:ea typeface="Roboto"/>
              </a:rPr>
              <a:t>forskrifter</a:t>
            </a:r>
            <a:r>
              <a:rPr lang="en-US" dirty="0">
                <a:ea typeface="Roboto"/>
              </a:rPr>
              <a:t>.</a:t>
            </a:r>
          </a:p>
          <a:p>
            <a:pPr lvl="1">
              <a:buFont typeface="Calibri" panose="020B0604020202020204" pitchFamily="34" charset="0"/>
              <a:buChar char="-"/>
            </a:pPr>
            <a:r>
              <a:rPr lang="en-US" dirty="0" err="1">
                <a:ea typeface="Roboto"/>
                <a:cs typeface="Roboto"/>
              </a:rPr>
              <a:t>Tekst</a:t>
            </a:r>
            <a:r>
              <a:rPr lang="en-US" dirty="0">
                <a:ea typeface="Roboto"/>
                <a:cs typeface="Roboto"/>
              </a:rPr>
              <a:t> om </a:t>
            </a:r>
            <a:r>
              <a:rPr lang="en-US" dirty="0" err="1">
                <a:ea typeface="Roboto"/>
                <a:cs typeface="Roboto"/>
              </a:rPr>
              <a:t>fjernundervising</a:t>
            </a:r>
            <a:endParaRPr lang="en-US" dirty="0">
              <a:ea typeface="Roboto"/>
              <a:cs typeface="Roboto"/>
            </a:endParaRPr>
          </a:p>
          <a:p>
            <a:pPr>
              <a:buFont typeface="Calibri" panose="020B0604020202020204" pitchFamily="34" charset="0"/>
              <a:buChar char="-"/>
            </a:pPr>
            <a:r>
              <a:rPr lang="en-US" dirty="0">
                <a:ea typeface="Roboto"/>
              </a:rPr>
              <a:t>Nye </a:t>
            </a:r>
            <a:r>
              <a:rPr lang="en-US" dirty="0" err="1">
                <a:ea typeface="Roboto"/>
              </a:rPr>
              <a:t>ord</a:t>
            </a:r>
            <a:r>
              <a:rPr lang="en-US" dirty="0">
                <a:ea typeface="Roboto"/>
              </a:rPr>
              <a:t> </a:t>
            </a:r>
            <a:r>
              <a:rPr lang="en-US" dirty="0" err="1">
                <a:ea typeface="Roboto"/>
              </a:rPr>
              <a:t>og</a:t>
            </a:r>
            <a:r>
              <a:rPr lang="en-US" dirty="0">
                <a:ea typeface="Roboto"/>
              </a:rPr>
              <a:t> </a:t>
            </a:r>
            <a:r>
              <a:rPr lang="en-US" dirty="0" err="1">
                <a:ea typeface="Roboto"/>
              </a:rPr>
              <a:t>begrep</a:t>
            </a:r>
            <a:endParaRPr lang="en-US" dirty="0">
              <a:ea typeface="Roboto"/>
              <a:cs typeface="Roboto"/>
            </a:endParaRPr>
          </a:p>
          <a:p>
            <a:pPr>
              <a:buClr>
                <a:srgbClr val="4E9F75"/>
              </a:buClr>
              <a:buFont typeface="Calibri" panose="020B0604020202020204" pitchFamily="34" charset="0"/>
              <a:buChar char="-"/>
            </a:pPr>
            <a:r>
              <a:rPr lang="en-US" dirty="0" err="1">
                <a:ea typeface="Roboto"/>
                <a:cs typeface="Roboto"/>
              </a:rPr>
              <a:t>Overgang</a:t>
            </a:r>
            <a:endParaRPr lang="en-US" dirty="0">
              <a:ea typeface="Roboto"/>
              <a:cs typeface="Roboto"/>
            </a:endParaRPr>
          </a:p>
          <a:p>
            <a:pPr>
              <a:buFont typeface="Calibri" panose="020B0604020202020204" pitchFamily="34" charset="0"/>
              <a:buChar char="-"/>
            </a:pPr>
            <a:r>
              <a:rPr lang="en-US" dirty="0" err="1">
                <a:ea typeface="Roboto"/>
              </a:rPr>
              <a:t>Høring</a:t>
            </a:r>
            <a:endParaRPr lang="en-US" dirty="0">
              <a:ea typeface="Roboto"/>
              <a:cs typeface="Roboto"/>
            </a:endParaRPr>
          </a:p>
          <a:p>
            <a:pPr>
              <a:buFont typeface="Calibri" panose="020B0604020202020204" pitchFamily="34" charset="0"/>
              <a:buChar char="-"/>
            </a:pPr>
            <a:r>
              <a:rPr lang="en-US" i="1" dirty="0" err="1">
                <a:cs typeface="Roboto"/>
              </a:rPr>
              <a:t>Tekst</a:t>
            </a:r>
            <a:r>
              <a:rPr lang="en-US" i="1" dirty="0">
                <a:cs typeface="Roboto"/>
              </a:rPr>
              <a:t> om </a:t>
            </a:r>
            <a:r>
              <a:rPr lang="en-US" i="1" dirty="0" err="1">
                <a:cs typeface="Roboto"/>
              </a:rPr>
              <a:t>individuelt</a:t>
            </a:r>
            <a:r>
              <a:rPr lang="en-US" i="1" dirty="0">
                <a:cs typeface="Roboto"/>
              </a:rPr>
              <a:t> </a:t>
            </a:r>
            <a:r>
              <a:rPr lang="en-US" i="1" dirty="0" err="1">
                <a:cs typeface="Roboto"/>
              </a:rPr>
              <a:t>tilrettelagt</a:t>
            </a:r>
            <a:r>
              <a:rPr lang="en-US" i="1" dirty="0">
                <a:cs typeface="Roboto"/>
              </a:rPr>
              <a:t> </a:t>
            </a:r>
            <a:r>
              <a:rPr lang="en-US" i="1" dirty="0" err="1">
                <a:cs typeface="Roboto"/>
              </a:rPr>
              <a:t>opplæring</a:t>
            </a:r>
            <a:r>
              <a:rPr lang="en-US" i="1" dirty="0">
                <a:cs typeface="Roboto"/>
              </a:rPr>
              <a:t> </a:t>
            </a:r>
            <a:r>
              <a:rPr lang="en-US" i="1" dirty="0" err="1">
                <a:cs typeface="Roboto"/>
              </a:rPr>
              <a:t>kommer</a:t>
            </a:r>
            <a:r>
              <a:rPr lang="en-US" i="1" dirty="0">
                <a:cs typeface="Roboto"/>
              </a:rPr>
              <a:t>.</a:t>
            </a:r>
          </a:p>
          <a:p>
            <a:pPr>
              <a:buFont typeface="Calibri" panose="020B0604020202020204" pitchFamily="34" charset="0"/>
              <a:buChar char="-"/>
            </a:pPr>
            <a:endParaRPr lang="en-US" i="1" dirty="0">
              <a:cs typeface="Roboto"/>
            </a:endParaRPr>
          </a:p>
          <a:p>
            <a:pPr>
              <a:buFont typeface="Calibri" panose="020B0604020202020204" pitchFamily="34" charset="0"/>
              <a:buChar char="-"/>
            </a:pPr>
            <a:endParaRPr lang="en-US" dirty="0">
              <a:cs typeface="Roboto"/>
            </a:endParaRPr>
          </a:p>
        </p:txBody>
      </p:sp>
      <p:sp>
        <p:nvSpPr>
          <p:cNvPr id="4" name="Tittel 3">
            <a:extLst>
              <a:ext uri="{FF2B5EF4-FFF2-40B4-BE49-F238E27FC236}">
                <a16:creationId xmlns:a16="http://schemas.microsoft.com/office/drawing/2014/main" id="{9246C3B6-E25A-0464-219D-C810813E7E86}"/>
              </a:ext>
            </a:extLst>
          </p:cNvPr>
          <p:cNvSpPr>
            <a:spLocks noGrp="1"/>
          </p:cNvSpPr>
          <p:nvPr>
            <p:ph type="title"/>
          </p:nvPr>
        </p:nvSpPr>
        <p:spPr>
          <a:xfrm>
            <a:off x="630000" y="629998"/>
            <a:ext cx="10931995" cy="1046218"/>
          </a:xfrm>
        </p:spPr>
        <p:txBody>
          <a:bodyPr vert="horz" lIns="91440" tIns="45720" rIns="91440" bIns="45720" rtlCol="0" anchor="t">
            <a:normAutofit/>
          </a:bodyPr>
          <a:lstStyle/>
          <a:p>
            <a:r>
              <a:rPr lang="nb-NO" b="1"/>
              <a:t>Landingsside på udir.no</a:t>
            </a:r>
          </a:p>
        </p:txBody>
      </p:sp>
    </p:spTree>
    <p:extLst>
      <p:ext uri="{BB962C8B-B14F-4D97-AF65-F5344CB8AC3E}">
        <p14:creationId xmlns:p14="http://schemas.microsoft.com/office/powerpoint/2010/main" val="15196261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062AD0AF-9AAD-E281-4667-DDE12324EB23}"/>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Informasjon </a:t>
            </a:r>
            <a:r>
              <a:rPr lang="en-US" sz="5400" err="1"/>
              <a:t>på</a:t>
            </a:r>
            <a:r>
              <a:rPr lang="en-US" sz="5400"/>
              <a:t> udir.no</a:t>
            </a:r>
          </a:p>
        </p:txBody>
      </p:sp>
      <p:sp>
        <p:nvSpPr>
          <p:cNvPr id="3" name="Plassholder for innhold 2">
            <a:extLst>
              <a:ext uri="{FF2B5EF4-FFF2-40B4-BE49-F238E27FC236}">
                <a16:creationId xmlns:a16="http://schemas.microsoft.com/office/drawing/2014/main" id="{6623E801-1A30-4D3D-FF5D-E739D2F6609B}"/>
              </a:ext>
            </a:extLst>
          </p:cNvPr>
          <p:cNvSpPr>
            <a:spLocks noGrp="1"/>
          </p:cNvSpPr>
          <p:nvPr>
            <p:ph sz="half" idx="2"/>
          </p:nvPr>
        </p:nvSpPr>
        <p:spPr>
          <a:xfrm>
            <a:off x="640080" y="2872899"/>
            <a:ext cx="4243589" cy="3320668"/>
          </a:xfrm>
        </p:spPr>
        <p:txBody>
          <a:bodyPr vert="horz" lIns="91440" tIns="45720" rIns="91440" bIns="45720" rtlCol="0">
            <a:normAutofit fontScale="92500" lnSpcReduction="20000"/>
          </a:bodyPr>
          <a:lstStyle/>
          <a:p>
            <a:r>
              <a:rPr lang="en-US" sz="2200" dirty="0" err="1"/>
              <a:t>Bredt</a:t>
            </a:r>
            <a:r>
              <a:rPr lang="en-US" sz="2200" dirty="0"/>
              <a:t> </a:t>
            </a:r>
            <a:r>
              <a:rPr lang="en-US" sz="2200" dirty="0" err="1"/>
              <a:t>sammensatte</a:t>
            </a:r>
            <a:r>
              <a:rPr lang="en-US" sz="2200" dirty="0"/>
              <a:t> </a:t>
            </a:r>
            <a:r>
              <a:rPr lang="en-US" sz="2200" dirty="0" err="1"/>
              <a:t>arbeidgrupper</a:t>
            </a:r>
            <a:r>
              <a:rPr lang="en-US" sz="2200" dirty="0"/>
              <a:t> </a:t>
            </a:r>
            <a:r>
              <a:rPr lang="en-US" sz="2200" dirty="0" err="1"/>
              <a:t>internt</a:t>
            </a:r>
            <a:endParaRPr lang="en-US" sz="2200" dirty="0"/>
          </a:p>
          <a:p>
            <a:r>
              <a:rPr lang="en-US" sz="2200" dirty="0" err="1"/>
              <a:t>Begynne</a:t>
            </a:r>
            <a:r>
              <a:rPr lang="en-US" sz="2200" dirty="0"/>
              <a:t> </a:t>
            </a:r>
            <a:r>
              <a:rPr lang="en-US" sz="2200" dirty="0" err="1"/>
              <a:t>på</a:t>
            </a:r>
            <a:r>
              <a:rPr lang="en-US" sz="2200" dirty="0"/>
              <a:t> </a:t>
            </a:r>
            <a:r>
              <a:rPr lang="en-US" sz="2200" dirty="0" err="1"/>
              <a:t>nytt</a:t>
            </a:r>
            <a:r>
              <a:rPr lang="en-US" sz="2200" dirty="0"/>
              <a:t>, </a:t>
            </a:r>
            <a:r>
              <a:rPr lang="en-US" sz="2200" dirty="0" err="1"/>
              <a:t>og</a:t>
            </a:r>
            <a:r>
              <a:rPr lang="en-US" sz="2200" dirty="0"/>
              <a:t> </a:t>
            </a:r>
            <a:r>
              <a:rPr lang="en-US" sz="2200" dirty="0" err="1"/>
              <a:t>vurdere</a:t>
            </a:r>
            <a:r>
              <a:rPr lang="en-US" sz="2200" dirty="0"/>
              <a:t> </a:t>
            </a:r>
            <a:r>
              <a:rPr lang="en-US" sz="2200" dirty="0" err="1"/>
              <a:t>hva</a:t>
            </a:r>
            <a:r>
              <a:rPr lang="en-US" sz="2200" dirty="0"/>
              <a:t> det er </a:t>
            </a:r>
            <a:r>
              <a:rPr lang="en-US" sz="2200" dirty="0" err="1"/>
              <a:t>behov</a:t>
            </a:r>
            <a:r>
              <a:rPr lang="en-US" sz="2200" dirty="0"/>
              <a:t> for</a:t>
            </a:r>
          </a:p>
          <a:p>
            <a:r>
              <a:rPr lang="en-US" sz="2200" dirty="0" err="1"/>
              <a:t>Gjennomgå</a:t>
            </a:r>
            <a:r>
              <a:rPr lang="en-US" sz="2200" dirty="0"/>
              <a:t> alt om </a:t>
            </a:r>
            <a:r>
              <a:rPr lang="en-US" sz="2200" dirty="0" err="1"/>
              <a:t>regelverk</a:t>
            </a:r>
            <a:r>
              <a:rPr lang="en-US" sz="2200" dirty="0"/>
              <a:t> </a:t>
            </a:r>
            <a:r>
              <a:rPr lang="en-US" sz="2200" dirty="0" err="1"/>
              <a:t>og</a:t>
            </a:r>
            <a:r>
              <a:rPr lang="en-US" sz="2200" dirty="0"/>
              <a:t> </a:t>
            </a:r>
            <a:r>
              <a:rPr lang="en-US" sz="2200" dirty="0" err="1"/>
              <a:t>relaterte</a:t>
            </a:r>
            <a:r>
              <a:rPr lang="en-US" sz="2200" dirty="0"/>
              <a:t> </a:t>
            </a:r>
            <a:r>
              <a:rPr lang="en-US" sz="2200" dirty="0" err="1"/>
              <a:t>støtteressurser</a:t>
            </a:r>
            <a:endParaRPr lang="en-US" sz="2200" dirty="0"/>
          </a:p>
          <a:p>
            <a:r>
              <a:rPr lang="en-US" sz="2200" dirty="0" err="1"/>
              <a:t>Regelverk</a:t>
            </a:r>
            <a:r>
              <a:rPr lang="en-US" sz="2200" dirty="0"/>
              <a:t> i </a:t>
            </a:r>
            <a:r>
              <a:rPr lang="en-US" sz="2200" dirty="0" err="1"/>
              <a:t>utgp</a:t>
            </a:r>
            <a:r>
              <a:rPr lang="en-US" sz="2200" dirty="0"/>
              <a:t>. </a:t>
            </a:r>
            <a:r>
              <a:rPr lang="en-US" sz="2200" dirty="0" err="1"/>
              <a:t>ett</a:t>
            </a:r>
            <a:r>
              <a:rPr lang="en-US" sz="2200" dirty="0"/>
              <a:t> </a:t>
            </a:r>
            <a:r>
              <a:rPr lang="en-US" sz="2200" dirty="0" err="1"/>
              <a:t>sted</a:t>
            </a:r>
            <a:endParaRPr lang="en-US" sz="2200" dirty="0"/>
          </a:p>
          <a:p>
            <a:r>
              <a:rPr lang="en-US" sz="2200" dirty="0" err="1"/>
              <a:t>Samle</a:t>
            </a:r>
            <a:r>
              <a:rPr lang="en-US" sz="2200" dirty="0"/>
              <a:t> </a:t>
            </a:r>
            <a:r>
              <a:rPr lang="en-US" sz="2200" dirty="0" err="1"/>
              <a:t>informasjon</a:t>
            </a:r>
            <a:r>
              <a:rPr lang="en-US" sz="2200" dirty="0"/>
              <a:t> om </a:t>
            </a:r>
            <a:r>
              <a:rPr lang="en-US" sz="2200" dirty="0" err="1"/>
              <a:t>bl.a</a:t>
            </a:r>
            <a:r>
              <a:rPr lang="en-US" sz="2200" dirty="0"/>
              <a:t>. elevens </a:t>
            </a:r>
            <a:r>
              <a:rPr lang="en-US" sz="2200" dirty="0" err="1"/>
              <a:t>beste</a:t>
            </a:r>
            <a:r>
              <a:rPr lang="en-US" sz="2200" dirty="0"/>
              <a:t>, </a:t>
            </a:r>
            <a:r>
              <a:rPr lang="en-US" sz="2200" dirty="0" err="1"/>
              <a:t>forvaltningsrett</a:t>
            </a:r>
            <a:r>
              <a:rPr lang="en-US" sz="2200" dirty="0"/>
              <a:t> </a:t>
            </a:r>
            <a:r>
              <a:rPr lang="en-US" sz="2200" dirty="0" err="1"/>
              <a:t>og</a:t>
            </a:r>
            <a:r>
              <a:rPr lang="en-US" sz="2200" dirty="0"/>
              <a:t> </a:t>
            </a:r>
            <a:r>
              <a:rPr lang="en-US" sz="2200" dirty="0" err="1"/>
              <a:t>internkontroll</a:t>
            </a:r>
            <a:r>
              <a:rPr lang="en-US" sz="2200" dirty="0"/>
              <a:t>.</a:t>
            </a:r>
          </a:p>
          <a:p>
            <a:r>
              <a:rPr lang="en-US" sz="2200" dirty="0" err="1"/>
              <a:t>Klart</a:t>
            </a:r>
            <a:r>
              <a:rPr lang="en-US" sz="2200" dirty="0"/>
              <a:t> </a:t>
            </a:r>
            <a:r>
              <a:rPr lang="en-US" sz="2200" dirty="0" err="1"/>
              <a:t>til</a:t>
            </a:r>
            <a:r>
              <a:rPr lang="en-US" sz="2200" dirty="0"/>
              <a:t> </a:t>
            </a:r>
            <a:r>
              <a:rPr lang="en-US" sz="2200" dirty="0" err="1"/>
              <a:t>ikrafttredelse</a:t>
            </a:r>
            <a:endParaRPr lang="en-US" sz="2200" dirty="0"/>
          </a:p>
          <a:p>
            <a:endParaRPr lang="en-US" sz="2200" dirty="0"/>
          </a:p>
          <a:p>
            <a:endParaRPr lang="en-US" sz="2200" dirty="0"/>
          </a:p>
        </p:txBody>
      </p:sp>
      <p:pic>
        <p:nvPicPr>
          <p:cNvPr id="10" name="Plassholder for innhold 9" descr="Et bilde som inneholder person, klær, Menneskeansikt, Samtale&#10;&#10;Automatisk generert beskrivelse">
            <a:extLst>
              <a:ext uri="{FF2B5EF4-FFF2-40B4-BE49-F238E27FC236}">
                <a16:creationId xmlns:a16="http://schemas.microsoft.com/office/drawing/2014/main" id="{81848CA8-0E19-29BC-22C6-8924A810D182}"/>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10043" r="29775"/>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3002535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C8E4B7AA-0B1E-0E53-D856-16ADF4B250B2}"/>
              </a:ext>
            </a:extLst>
          </p:cNvPr>
          <p:cNvSpPr>
            <a:spLocks noGrp="1"/>
          </p:cNvSpPr>
          <p:nvPr>
            <p:ph sz="half" idx="1"/>
          </p:nvPr>
        </p:nvSpPr>
        <p:spPr>
          <a:xfrm>
            <a:off x="630001" y="1946217"/>
            <a:ext cx="5389799" cy="4279276"/>
          </a:xfrm>
        </p:spPr>
        <p:txBody>
          <a:bodyPr>
            <a:normAutofit/>
          </a:bodyPr>
          <a:lstStyle/>
          <a:p>
            <a:pPr lvl="1"/>
            <a:r>
              <a:rPr lang="nb-NO"/>
              <a:t>Nasjonalt råd for studieforberedende utdanningsprogram 05.12.2023</a:t>
            </a:r>
          </a:p>
          <a:p>
            <a:pPr lvl="1"/>
            <a:r>
              <a:rPr lang="nb-NO"/>
              <a:t>FKU 15.12.2023</a:t>
            </a:r>
          </a:p>
          <a:p>
            <a:pPr lvl="1"/>
            <a:r>
              <a:rPr lang="nb-NO"/>
              <a:t>Faglige råd og SRY 11.01.2024</a:t>
            </a:r>
          </a:p>
          <a:p>
            <a:pPr lvl="1"/>
            <a:r>
              <a:rPr lang="nb-NO"/>
              <a:t>Fylkeskommuner og statsforvaltere (innhold, inntak og vurdering) 18.01.2024</a:t>
            </a:r>
          </a:p>
          <a:p>
            <a:pPr lvl="1"/>
            <a:r>
              <a:rPr lang="nb-NO"/>
              <a:t>Nasjonalt nettverk for modulstrukturert opplæring 30.-31.01.2024</a:t>
            </a:r>
          </a:p>
          <a:p>
            <a:endParaRPr lang="nb-NO" dirty="0"/>
          </a:p>
        </p:txBody>
      </p:sp>
      <p:pic>
        <p:nvPicPr>
          <p:cNvPr id="5" name="Plassholder for innhold 4">
            <a:extLst>
              <a:ext uri="{FF2B5EF4-FFF2-40B4-BE49-F238E27FC236}">
                <a16:creationId xmlns:a16="http://schemas.microsoft.com/office/drawing/2014/main" id="{74320DB8-793A-569E-5824-589239589196}"/>
              </a:ext>
            </a:extLst>
          </p:cNvPr>
          <p:cNvPicPr>
            <a:picLocks noGrp="1" noChangeAspect="1"/>
          </p:cNvPicPr>
          <p:nvPr>
            <p:ph sz="half" idx="2"/>
          </p:nvPr>
        </p:nvPicPr>
        <p:blipFill>
          <a:blip r:embed="rId3"/>
          <a:stretch>
            <a:fillRect/>
          </a:stretch>
        </p:blipFill>
        <p:spPr>
          <a:xfrm>
            <a:off x="6791649" y="1946217"/>
            <a:ext cx="4150897" cy="4279276"/>
          </a:xfrm>
          <a:prstGeom prst="rect">
            <a:avLst/>
          </a:prstGeom>
          <a:noFill/>
        </p:spPr>
      </p:pic>
      <p:sp>
        <p:nvSpPr>
          <p:cNvPr id="4" name="Tittel 3">
            <a:extLst>
              <a:ext uri="{FF2B5EF4-FFF2-40B4-BE49-F238E27FC236}">
                <a16:creationId xmlns:a16="http://schemas.microsoft.com/office/drawing/2014/main" id="{9A41CF59-E232-7D5F-E0B3-9B072A799DAF}"/>
              </a:ext>
            </a:extLst>
          </p:cNvPr>
          <p:cNvSpPr>
            <a:spLocks noGrp="1"/>
          </p:cNvSpPr>
          <p:nvPr>
            <p:ph type="title"/>
          </p:nvPr>
        </p:nvSpPr>
        <p:spPr>
          <a:xfrm>
            <a:off x="630000" y="629998"/>
            <a:ext cx="10931995" cy="1046218"/>
          </a:xfrm>
        </p:spPr>
        <p:txBody>
          <a:bodyPr anchor="t">
            <a:normAutofit/>
          </a:bodyPr>
          <a:lstStyle/>
          <a:p>
            <a:r>
              <a:rPr lang="nb-NO" dirty="0"/>
              <a:t>Informasjonsmøter om høringen</a:t>
            </a:r>
          </a:p>
        </p:txBody>
      </p:sp>
    </p:spTree>
    <p:extLst>
      <p:ext uri="{BB962C8B-B14F-4D97-AF65-F5344CB8AC3E}">
        <p14:creationId xmlns:p14="http://schemas.microsoft.com/office/powerpoint/2010/main" val="25203734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ilmrull og -brett">
            <a:extLst>
              <a:ext uri="{FF2B5EF4-FFF2-40B4-BE49-F238E27FC236}">
                <a16:creationId xmlns:a16="http://schemas.microsoft.com/office/drawing/2014/main" id="{7B6A7191-B0B6-4428-A838-4FE162B0CD0F}"/>
              </a:ext>
            </a:extLst>
          </p:cNvPr>
          <p:cNvPicPr>
            <a:picLocks noChangeAspect="1"/>
          </p:cNvPicPr>
          <p:nvPr/>
        </p:nvPicPr>
        <p:blipFill rotWithShape="1">
          <a:blip r:embed="rId3"/>
          <a:srcRect l="12360" r="32014" b="-2"/>
          <a:stretch/>
        </p:blipFill>
        <p:spPr>
          <a:xfrm>
            <a:off x="20" y="1"/>
            <a:ext cx="5714980" cy="6857999"/>
          </a:xfrm>
          <a:prstGeom prst="rect">
            <a:avLst/>
          </a:prstGeom>
          <a:noFill/>
        </p:spPr>
      </p:pic>
      <p:sp>
        <p:nvSpPr>
          <p:cNvPr id="2" name="Plassholder for innhold 1">
            <a:extLst>
              <a:ext uri="{FF2B5EF4-FFF2-40B4-BE49-F238E27FC236}">
                <a16:creationId xmlns:a16="http://schemas.microsoft.com/office/drawing/2014/main" id="{BD68F8BF-1A7E-975F-E2B8-0828FEC85F1B}"/>
              </a:ext>
            </a:extLst>
          </p:cNvPr>
          <p:cNvSpPr>
            <a:spLocks noGrp="1"/>
          </p:cNvSpPr>
          <p:nvPr>
            <p:ph sz="half" idx="2"/>
          </p:nvPr>
        </p:nvSpPr>
        <p:spPr>
          <a:xfrm>
            <a:off x="6172200" y="1946217"/>
            <a:ext cx="5389796" cy="4279276"/>
          </a:xfrm>
        </p:spPr>
        <p:txBody>
          <a:bodyPr>
            <a:normAutofit/>
          </a:bodyPr>
          <a:lstStyle/>
          <a:p>
            <a:r>
              <a:rPr lang="en-US" sz="2200" dirty="0"/>
              <a:t>Filmer, </a:t>
            </a:r>
            <a:r>
              <a:rPr lang="en-US" sz="2200" dirty="0" err="1"/>
              <a:t>både</a:t>
            </a:r>
            <a:r>
              <a:rPr lang="en-US" sz="2200" dirty="0"/>
              <a:t> for å </a:t>
            </a:r>
            <a:r>
              <a:rPr lang="en-US" sz="2200" dirty="0" err="1"/>
              <a:t>skape</a:t>
            </a:r>
            <a:r>
              <a:rPr lang="en-US" sz="2200" dirty="0"/>
              <a:t> </a:t>
            </a:r>
            <a:r>
              <a:rPr lang="en-US" sz="2200" dirty="0" err="1"/>
              <a:t>oppmerksomhet</a:t>
            </a:r>
            <a:r>
              <a:rPr lang="en-US" sz="2200" dirty="0"/>
              <a:t>, </a:t>
            </a:r>
            <a:r>
              <a:rPr lang="en-US" sz="2200" dirty="0" err="1"/>
              <a:t>fortelle</a:t>
            </a:r>
            <a:r>
              <a:rPr lang="en-US" sz="2200" dirty="0"/>
              <a:t> om det </a:t>
            </a:r>
            <a:r>
              <a:rPr lang="en-US" sz="2200" dirty="0" err="1"/>
              <a:t>som</a:t>
            </a:r>
            <a:r>
              <a:rPr lang="en-US" sz="2200" dirty="0"/>
              <a:t> er </a:t>
            </a:r>
            <a:r>
              <a:rPr lang="en-US" sz="2200" dirty="0" err="1"/>
              <a:t>nytt</a:t>
            </a:r>
            <a:r>
              <a:rPr lang="en-US" sz="2200" dirty="0"/>
              <a:t> </a:t>
            </a:r>
            <a:r>
              <a:rPr lang="en-US" sz="2200" dirty="0" err="1"/>
              <a:t>og</a:t>
            </a:r>
            <a:r>
              <a:rPr lang="en-US" sz="2200" dirty="0"/>
              <a:t> </a:t>
            </a:r>
            <a:r>
              <a:rPr lang="en-US" sz="2200" dirty="0" err="1"/>
              <a:t>få</a:t>
            </a:r>
            <a:r>
              <a:rPr lang="en-US" sz="2200" dirty="0"/>
              <a:t> </a:t>
            </a:r>
            <a:r>
              <a:rPr lang="en-US" sz="2200" dirty="0" err="1"/>
              <a:t>ekstra</a:t>
            </a:r>
            <a:r>
              <a:rPr lang="en-US" sz="2200" dirty="0"/>
              <a:t> </a:t>
            </a:r>
            <a:r>
              <a:rPr lang="en-US" sz="2200" dirty="0" err="1"/>
              <a:t>fokus</a:t>
            </a:r>
            <a:r>
              <a:rPr lang="en-US" sz="2200" dirty="0"/>
              <a:t> </a:t>
            </a:r>
            <a:r>
              <a:rPr lang="en-US" sz="2200" dirty="0" err="1"/>
              <a:t>på</a:t>
            </a:r>
            <a:r>
              <a:rPr lang="en-US" sz="2200" dirty="0"/>
              <a:t> </a:t>
            </a:r>
            <a:r>
              <a:rPr lang="en-US" sz="2200" dirty="0" err="1"/>
              <a:t>andre</a:t>
            </a:r>
            <a:r>
              <a:rPr lang="en-US" sz="2200" dirty="0"/>
              <a:t> </a:t>
            </a:r>
            <a:r>
              <a:rPr lang="en-US" sz="2200" dirty="0" err="1"/>
              <a:t>viktige</a:t>
            </a:r>
            <a:r>
              <a:rPr lang="en-US" sz="2200" dirty="0"/>
              <a:t> </a:t>
            </a:r>
            <a:r>
              <a:rPr lang="en-US" sz="2200" dirty="0" err="1"/>
              <a:t>tema</a:t>
            </a:r>
            <a:r>
              <a:rPr lang="en-US" sz="2200" dirty="0"/>
              <a:t>.</a:t>
            </a:r>
          </a:p>
          <a:p>
            <a:r>
              <a:rPr lang="en-US" sz="2200" dirty="0" err="1"/>
              <a:t>Utlyse</a:t>
            </a:r>
            <a:r>
              <a:rPr lang="en-US" sz="2200" dirty="0"/>
              <a:t> </a:t>
            </a:r>
            <a:r>
              <a:rPr lang="en-US" sz="2200" dirty="0" err="1"/>
              <a:t>animasjon</a:t>
            </a:r>
            <a:r>
              <a:rPr lang="en-US" sz="2200" dirty="0"/>
              <a:t> om </a:t>
            </a:r>
            <a:r>
              <a:rPr lang="en-US" sz="2200" dirty="0" err="1"/>
              <a:t>utvalgte</a:t>
            </a:r>
            <a:r>
              <a:rPr lang="en-US" sz="2200" dirty="0"/>
              <a:t> </a:t>
            </a:r>
            <a:r>
              <a:rPr lang="en-US" sz="2200" dirty="0" err="1"/>
              <a:t>tema</a:t>
            </a:r>
            <a:r>
              <a:rPr lang="en-US" sz="2200" dirty="0"/>
              <a:t>, </a:t>
            </a:r>
            <a:r>
              <a:rPr lang="en-US" sz="2200" dirty="0" err="1"/>
              <a:t>og</a:t>
            </a:r>
            <a:r>
              <a:rPr lang="en-US" sz="2200" dirty="0"/>
              <a:t> </a:t>
            </a:r>
            <a:r>
              <a:rPr lang="en-US" sz="2200" dirty="0" err="1"/>
              <a:t>tenker</a:t>
            </a:r>
            <a:r>
              <a:rPr lang="en-US" sz="2200" dirty="0"/>
              <a:t> i </a:t>
            </a:r>
            <a:r>
              <a:rPr lang="en-US" sz="2200" dirty="0" err="1"/>
              <a:t>tillegg</a:t>
            </a:r>
            <a:r>
              <a:rPr lang="en-US" sz="2200" dirty="0"/>
              <a:t> å </a:t>
            </a:r>
            <a:r>
              <a:rPr lang="en-US" sz="2200" dirty="0" err="1"/>
              <a:t>bruke</a:t>
            </a:r>
            <a:r>
              <a:rPr lang="en-US" sz="2200" dirty="0"/>
              <a:t> </a:t>
            </a:r>
            <a:r>
              <a:rPr lang="en-US" sz="2200" dirty="0" err="1"/>
              <a:t>eget</a:t>
            </a:r>
            <a:r>
              <a:rPr lang="en-US" sz="2200" dirty="0"/>
              <a:t> studio, </a:t>
            </a:r>
            <a:r>
              <a:rPr lang="en-US" sz="2200" dirty="0" err="1"/>
              <a:t>filme</a:t>
            </a:r>
            <a:r>
              <a:rPr lang="en-US" sz="2200" dirty="0"/>
              <a:t> </a:t>
            </a:r>
            <a:r>
              <a:rPr lang="en-US" sz="2200" dirty="0" err="1"/>
              <a:t>samling</a:t>
            </a:r>
            <a:r>
              <a:rPr lang="en-US" sz="2200" dirty="0"/>
              <a:t> </a:t>
            </a:r>
            <a:r>
              <a:rPr lang="en-US" sz="2200" dirty="0" err="1"/>
              <a:t>m.m.</a:t>
            </a:r>
            <a:endParaRPr lang="en-US" sz="2200" dirty="0"/>
          </a:p>
          <a:p>
            <a:endParaRPr lang="nb-NO" sz="2200" dirty="0"/>
          </a:p>
        </p:txBody>
      </p:sp>
      <p:sp>
        <p:nvSpPr>
          <p:cNvPr id="4" name="Tittel 3">
            <a:extLst>
              <a:ext uri="{FF2B5EF4-FFF2-40B4-BE49-F238E27FC236}">
                <a16:creationId xmlns:a16="http://schemas.microsoft.com/office/drawing/2014/main" id="{06456F95-7E90-A4BA-8A37-312F76E6417E}"/>
              </a:ext>
            </a:extLst>
          </p:cNvPr>
          <p:cNvSpPr>
            <a:spLocks noGrp="1"/>
          </p:cNvSpPr>
          <p:nvPr>
            <p:ph type="title"/>
          </p:nvPr>
        </p:nvSpPr>
        <p:spPr>
          <a:xfrm>
            <a:off x="6172199" y="629998"/>
            <a:ext cx="5389796" cy="1046218"/>
          </a:xfrm>
        </p:spPr>
        <p:txBody>
          <a:bodyPr anchor="t">
            <a:normAutofit/>
          </a:bodyPr>
          <a:lstStyle/>
          <a:p>
            <a:r>
              <a:rPr lang="nb-NO" dirty="0"/>
              <a:t>Filmer</a:t>
            </a:r>
          </a:p>
        </p:txBody>
      </p:sp>
      <p:sp>
        <p:nvSpPr>
          <p:cNvPr id="10" name="Text Placeholder 4">
            <a:extLst>
              <a:ext uri="{FF2B5EF4-FFF2-40B4-BE49-F238E27FC236}">
                <a16:creationId xmlns:a16="http://schemas.microsoft.com/office/drawing/2014/main" id="{891BD9C2-3CEA-ED64-F811-3ED073699914}"/>
              </a:ext>
            </a:extLst>
          </p:cNvPr>
          <p:cNvSpPr>
            <a:spLocks noGrp="1"/>
          </p:cNvSpPr>
          <p:nvPr>
            <p:ph type="body" sz="quarter" idx="15"/>
          </p:nvPr>
        </p:nvSpPr>
        <p:spPr>
          <a:xfrm>
            <a:off x="270001" y="6228000"/>
            <a:ext cx="360000" cy="360000"/>
          </a:xfrm>
        </p:spPr>
        <p:txBody>
          <a:bodyPr/>
          <a:lstStyle/>
          <a:p>
            <a:endParaRPr lang="en-US"/>
          </a:p>
        </p:txBody>
      </p:sp>
    </p:spTree>
    <p:extLst>
      <p:ext uri="{BB962C8B-B14F-4D97-AF65-F5344CB8AC3E}">
        <p14:creationId xmlns:p14="http://schemas.microsoft.com/office/powerpoint/2010/main" val="28821975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tel 3">
            <a:extLst>
              <a:ext uri="{FF2B5EF4-FFF2-40B4-BE49-F238E27FC236}">
                <a16:creationId xmlns:a16="http://schemas.microsoft.com/office/drawing/2014/main" id="{03A0C847-D6AB-E51C-D411-1C400670F622}"/>
              </a:ext>
            </a:extLst>
          </p:cNvPr>
          <p:cNvSpPr>
            <a:spLocks noGrp="1"/>
          </p:cNvSpPr>
          <p:nvPr>
            <p:ph type="title"/>
          </p:nvPr>
        </p:nvSpPr>
        <p:spPr>
          <a:xfrm>
            <a:off x="761800" y="228601"/>
            <a:ext cx="5334197" cy="1958788"/>
          </a:xfrm>
        </p:spPr>
        <p:txBody>
          <a:bodyPr vert="horz" lIns="91440" tIns="45720" rIns="91440" bIns="45720" rtlCol="0" anchor="ctr">
            <a:normAutofit/>
          </a:bodyPr>
          <a:lstStyle/>
          <a:p>
            <a:r>
              <a:rPr lang="en-US" sz="4000" dirty="0" err="1"/>
              <a:t>Forberede</a:t>
            </a:r>
            <a:r>
              <a:rPr lang="en-US" sz="4000" dirty="0"/>
              <a:t> </a:t>
            </a:r>
            <a:r>
              <a:rPr lang="en-US" sz="4000" dirty="0" err="1"/>
              <a:t>statsforvalterne</a:t>
            </a:r>
            <a:endParaRPr lang="en-US" sz="4000" dirty="0"/>
          </a:p>
        </p:txBody>
      </p:sp>
      <p:sp>
        <p:nvSpPr>
          <p:cNvPr id="3" name="Plassholder for innhold 2">
            <a:extLst>
              <a:ext uri="{FF2B5EF4-FFF2-40B4-BE49-F238E27FC236}">
                <a16:creationId xmlns:a16="http://schemas.microsoft.com/office/drawing/2014/main" id="{C4A8A354-0014-8953-CDC5-7DDCC8C508B2}"/>
              </a:ext>
            </a:extLst>
          </p:cNvPr>
          <p:cNvSpPr>
            <a:spLocks noGrp="1"/>
          </p:cNvSpPr>
          <p:nvPr>
            <p:ph sz="half" idx="2"/>
          </p:nvPr>
        </p:nvSpPr>
        <p:spPr>
          <a:xfrm>
            <a:off x="761800" y="2061882"/>
            <a:ext cx="5334197" cy="4178198"/>
          </a:xfrm>
        </p:spPr>
        <p:txBody>
          <a:bodyPr vert="horz" lIns="91440" tIns="45720" rIns="91440" bIns="45720" rtlCol="0" anchor="ctr">
            <a:normAutofit/>
          </a:bodyPr>
          <a:lstStyle/>
          <a:p>
            <a:r>
              <a:rPr lang="en-US" sz="2400" dirty="0" err="1"/>
              <a:t>Jevn</a:t>
            </a:r>
            <a:r>
              <a:rPr lang="en-US" sz="2400" dirty="0"/>
              <a:t> dialog</a:t>
            </a:r>
          </a:p>
          <a:p>
            <a:r>
              <a:rPr lang="en-US" sz="2400" dirty="0" err="1"/>
              <a:t>Sendt</a:t>
            </a:r>
            <a:r>
              <a:rPr lang="en-US" sz="2400" dirty="0"/>
              <a:t> fire </a:t>
            </a:r>
            <a:r>
              <a:rPr lang="en-US" sz="2400" dirty="0" err="1"/>
              <a:t>ulike</a:t>
            </a:r>
            <a:r>
              <a:rPr lang="en-US" sz="2400" dirty="0"/>
              <a:t> </a:t>
            </a:r>
            <a:r>
              <a:rPr lang="en-US" sz="2400" dirty="0" err="1"/>
              <a:t>presentasjoner</a:t>
            </a:r>
            <a:r>
              <a:rPr lang="en-US" sz="2400" dirty="0"/>
              <a:t> </a:t>
            </a:r>
            <a:r>
              <a:rPr lang="en-US" sz="2400" dirty="0" err="1"/>
              <a:t>til</a:t>
            </a:r>
            <a:r>
              <a:rPr lang="en-US" sz="2400" dirty="0"/>
              <a:t> </a:t>
            </a:r>
            <a:r>
              <a:rPr lang="en-US" sz="2400" dirty="0" err="1"/>
              <a:t>statsforvalterne</a:t>
            </a:r>
            <a:r>
              <a:rPr lang="en-US" sz="2400" dirty="0"/>
              <a:t> via SF-</a:t>
            </a:r>
            <a:r>
              <a:rPr lang="en-US" sz="2400" dirty="0" err="1"/>
              <a:t>nett</a:t>
            </a:r>
            <a:r>
              <a:rPr lang="en-US" sz="2400" dirty="0"/>
              <a:t>.</a:t>
            </a:r>
          </a:p>
          <a:p>
            <a:r>
              <a:rPr lang="en-US" sz="2400" dirty="0"/>
              <a:t>Samling 6.-7.mai. </a:t>
            </a:r>
            <a:r>
              <a:rPr lang="en-US" sz="2400" dirty="0" err="1"/>
              <a:t>Sammenheng</a:t>
            </a:r>
            <a:r>
              <a:rPr lang="en-US" sz="2400" dirty="0"/>
              <a:t> med </a:t>
            </a:r>
            <a:r>
              <a:rPr lang="en-US" sz="2400" dirty="0" err="1"/>
              <a:t>fagfornyelse</a:t>
            </a:r>
            <a:r>
              <a:rPr lang="en-US" sz="2400" dirty="0"/>
              <a:t> </a:t>
            </a:r>
            <a:r>
              <a:rPr lang="en-US" sz="2400" dirty="0" err="1"/>
              <a:t>og</a:t>
            </a:r>
            <a:r>
              <a:rPr lang="en-US" sz="2400" dirty="0"/>
              <a:t> </a:t>
            </a:r>
            <a:r>
              <a:rPr lang="en-US" sz="2400" dirty="0" err="1"/>
              <a:t>fullføringsreform</a:t>
            </a:r>
            <a:r>
              <a:rPr lang="en-US" sz="2400" dirty="0"/>
              <a:t>.</a:t>
            </a:r>
          </a:p>
          <a:p>
            <a:r>
              <a:rPr lang="en-US" sz="2400" dirty="0" err="1"/>
              <a:t>Samkjøre</a:t>
            </a:r>
            <a:r>
              <a:rPr lang="en-US" sz="2400" dirty="0"/>
              <a:t> </a:t>
            </a:r>
            <a:r>
              <a:rPr lang="en-US" sz="2400" dirty="0" err="1"/>
              <a:t>svar</a:t>
            </a:r>
            <a:r>
              <a:rPr lang="en-US" sz="2400" dirty="0"/>
              <a:t> </a:t>
            </a:r>
            <a:r>
              <a:rPr lang="en-US" sz="2400" dirty="0" err="1"/>
              <a:t>til</a:t>
            </a:r>
            <a:r>
              <a:rPr lang="en-US" sz="2400" dirty="0"/>
              <a:t> </a:t>
            </a:r>
            <a:r>
              <a:rPr lang="en-US" sz="2400" dirty="0" err="1"/>
              <a:t>ny</a:t>
            </a:r>
            <a:r>
              <a:rPr lang="en-US" sz="2400" dirty="0"/>
              <a:t> </a:t>
            </a:r>
            <a:r>
              <a:rPr lang="en-US" sz="2400" dirty="0" err="1"/>
              <a:t>opplæringslov</a:t>
            </a:r>
            <a:r>
              <a:rPr lang="en-US" sz="2400" dirty="0"/>
              <a:t>, </a:t>
            </a:r>
            <a:r>
              <a:rPr lang="en-US" sz="2400" dirty="0" err="1"/>
              <a:t>på</a:t>
            </a:r>
            <a:r>
              <a:rPr lang="en-US" sz="2400" dirty="0"/>
              <a:t> </a:t>
            </a:r>
            <a:r>
              <a:rPr lang="en-US" sz="2400" dirty="0" err="1"/>
              <a:t>tvers</a:t>
            </a:r>
            <a:r>
              <a:rPr lang="en-US" sz="2400" dirty="0"/>
              <a:t> av </a:t>
            </a:r>
            <a:r>
              <a:rPr lang="en-US" sz="2400" dirty="0" err="1"/>
              <a:t>embeter</a:t>
            </a:r>
            <a:r>
              <a:rPr lang="en-US" sz="2400" dirty="0"/>
              <a:t>.</a:t>
            </a:r>
          </a:p>
        </p:txBody>
      </p:sp>
      <p:pic>
        <p:nvPicPr>
          <p:cNvPr id="6" name="Picture 5" descr="Office-elementer i en tabell">
            <a:extLst>
              <a:ext uri="{FF2B5EF4-FFF2-40B4-BE49-F238E27FC236}">
                <a16:creationId xmlns:a16="http://schemas.microsoft.com/office/drawing/2014/main" id="{DD09DEA0-A940-7BFC-D3FF-4B0E03D1D95E}"/>
              </a:ext>
            </a:extLst>
          </p:cNvPr>
          <p:cNvPicPr>
            <a:picLocks noChangeAspect="1"/>
          </p:cNvPicPr>
          <p:nvPr/>
        </p:nvPicPr>
        <p:blipFill rotWithShape="1">
          <a:blip r:embed="rId3"/>
          <a:srcRect l="25314" r="16056" b="2"/>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32989077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tel 3">
            <a:extLst>
              <a:ext uri="{FF2B5EF4-FFF2-40B4-BE49-F238E27FC236}">
                <a16:creationId xmlns:a16="http://schemas.microsoft.com/office/drawing/2014/main" id="{2EDC7BC9-253E-6BF3-D724-26B24E477A75}"/>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4600"/>
              <a:t>Samarbeid med organisasjoner og andre etater</a:t>
            </a:r>
          </a:p>
        </p:txBody>
      </p:sp>
      <p:sp>
        <p:nvSpPr>
          <p:cNvPr id="24"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A9FE3C5A-2C3D-22B9-E6A7-8B0C0E5626CB}"/>
              </a:ext>
            </a:extLst>
          </p:cNvPr>
          <p:cNvSpPr>
            <a:spLocks noGrp="1"/>
          </p:cNvSpPr>
          <p:nvPr>
            <p:ph sz="half" idx="2"/>
          </p:nvPr>
        </p:nvSpPr>
        <p:spPr>
          <a:xfrm>
            <a:off x="572493" y="2071316"/>
            <a:ext cx="6713552" cy="4119172"/>
          </a:xfrm>
        </p:spPr>
        <p:txBody>
          <a:bodyPr vert="horz" lIns="91440" tIns="45720" rIns="91440" bIns="45720" rtlCol="0" anchor="t">
            <a:normAutofit/>
          </a:bodyPr>
          <a:lstStyle/>
          <a:p>
            <a:r>
              <a:rPr lang="en-US" sz="1700" dirty="0"/>
              <a:t>Workshop med </a:t>
            </a:r>
            <a:r>
              <a:rPr lang="en-US" sz="1700" dirty="0" err="1"/>
              <a:t>organisasjonene</a:t>
            </a:r>
            <a:r>
              <a:rPr lang="en-US" sz="1700" dirty="0"/>
              <a:t> </a:t>
            </a:r>
            <a:r>
              <a:rPr lang="en-US" sz="1700" dirty="0" err="1"/>
              <a:t>og</a:t>
            </a:r>
            <a:r>
              <a:rPr lang="en-US" sz="1700" dirty="0"/>
              <a:t> </a:t>
            </a:r>
            <a:r>
              <a:rPr lang="en-US" sz="1700" dirty="0" err="1"/>
              <a:t>Barneombudet</a:t>
            </a:r>
            <a:r>
              <a:rPr lang="en-US" sz="1700" dirty="0"/>
              <a:t>. Eget </a:t>
            </a:r>
            <a:r>
              <a:rPr lang="en-US" sz="1700" dirty="0" err="1"/>
              <a:t>møte</a:t>
            </a:r>
            <a:r>
              <a:rPr lang="en-US" sz="1700" dirty="0"/>
              <a:t> med KS.</a:t>
            </a:r>
          </a:p>
          <a:p>
            <a:r>
              <a:rPr lang="en-US" sz="1700" dirty="0" err="1"/>
              <a:t>Samarbeidsmøter</a:t>
            </a:r>
            <a:r>
              <a:rPr lang="en-US" sz="1700" dirty="0"/>
              <a:t> med </a:t>
            </a:r>
            <a:r>
              <a:rPr lang="en-US" sz="1700" dirty="0" err="1"/>
              <a:t>utvalgte</a:t>
            </a:r>
            <a:r>
              <a:rPr lang="en-US" sz="1700" dirty="0"/>
              <a:t> </a:t>
            </a:r>
            <a:r>
              <a:rPr lang="en-US" sz="1700" dirty="0" err="1"/>
              <a:t>organisasjoner</a:t>
            </a:r>
            <a:r>
              <a:rPr lang="en-US" sz="1700" dirty="0"/>
              <a:t> </a:t>
            </a:r>
            <a:r>
              <a:rPr lang="en-US" sz="1700" dirty="0" err="1"/>
              <a:t>på</a:t>
            </a:r>
            <a:r>
              <a:rPr lang="en-US" sz="1700" dirty="0"/>
              <a:t> </a:t>
            </a:r>
            <a:r>
              <a:rPr lang="en-US" sz="1700" dirty="0" err="1"/>
              <a:t>spesifikke</a:t>
            </a:r>
            <a:r>
              <a:rPr lang="en-US" sz="1700" dirty="0"/>
              <a:t> </a:t>
            </a:r>
            <a:r>
              <a:rPr lang="en-US" sz="1700" dirty="0" err="1"/>
              <a:t>tema</a:t>
            </a:r>
            <a:r>
              <a:rPr lang="en-US" sz="1700" dirty="0"/>
              <a:t>, for å se </a:t>
            </a:r>
            <a:r>
              <a:rPr lang="en-US" sz="1700" dirty="0" err="1"/>
              <a:t>på</a:t>
            </a:r>
            <a:r>
              <a:rPr lang="en-US" sz="1700" dirty="0"/>
              <a:t> </a:t>
            </a:r>
            <a:r>
              <a:rPr lang="en-US" sz="1700" dirty="0" err="1"/>
              <a:t>hva</a:t>
            </a:r>
            <a:r>
              <a:rPr lang="en-US" sz="1700" dirty="0"/>
              <a:t> vi </a:t>
            </a:r>
            <a:r>
              <a:rPr lang="en-US" sz="1700" dirty="0" err="1"/>
              <a:t>kan</a:t>
            </a:r>
            <a:r>
              <a:rPr lang="en-US" sz="1700" dirty="0"/>
              <a:t> </a:t>
            </a:r>
            <a:r>
              <a:rPr lang="en-US" sz="1700" dirty="0" err="1"/>
              <a:t>gjøre</a:t>
            </a:r>
            <a:r>
              <a:rPr lang="en-US" sz="1700" dirty="0"/>
              <a:t> </a:t>
            </a:r>
            <a:r>
              <a:rPr lang="en-US" sz="1700" dirty="0" err="1"/>
              <a:t>sammen</a:t>
            </a:r>
            <a:r>
              <a:rPr lang="en-US" sz="1700" dirty="0"/>
              <a:t>. </a:t>
            </a:r>
            <a:r>
              <a:rPr lang="en-US" sz="1700" dirty="0" err="1"/>
              <a:t>F.eks</a:t>
            </a:r>
            <a:r>
              <a:rPr lang="en-US" sz="1700" dirty="0"/>
              <a:t>. </a:t>
            </a:r>
            <a:r>
              <a:rPr lang="en-US" sz="1700" dirty="0" err="1"/>
              <a:t>inkludere</a:t>
            </a:r>
            <a:r>
              <a:rPr lang="en-US" sz="1700" dirty="0"/>
              <a:t> i </a:t>
            </a:r>
            <a:r>
              <a:rPr lang="en-US" sz="1700" dirty="0" err="1"/>
              <a:t>ulike</a:t>
            </a:r>
            <a:r>
              <a:rPr lang="en-US" sz="1700" dirty="0"/>
              <a:t> </a:t>
            </a:r>
            <a:r>
              <a:rPr lang="en-US" sz="1700" dirty="0" err="1"/>
              <a:t>revisjoner</a:t>
            </a:r>
            <a:r>
              <a:rPr lang="en-US" sz="1700" dirty="0"/>
              <a:t>, </a:t>
            </a:r>
            <a:r>
              <a:rPr lang="en-US" sz="1700" dirty="0" err="1"/>
              <a:t>lage</a:t>
            </a:r>
            <a:r>
              <a:rPr lang="en-US" sz="1700" dirty="0"/>
              <a:t> film etc.</a:t>
            </a:r>
          </a:p>
          <a:p>
            <a:r>
              <a:rPr lang="en-US" sz="1700" dirty="0"/>
              <a:t>Felles brev., </a:t>
            </a:r>
            <a:r>
              <a:rPr lang="en-US" sz="1700" dirty="0" err="1"/>
              <a:t>tilsvarende</a:t>
            </a:r>
            <a:r>
              <a:rPr lang="en-US" sz="1700" dirty="0"/>
              <a:t> </a:t>
            </a:r>
            <a:r>
              <a:rPr lang="en-US" sz="1700" dirty="0" err="1"/>
              <a:t>fagfornyelsen</a:t>
            </a:r>
            <a:r>
              <a:rPr lang="en-US" sz="1700" dirty="0"/>
              <a:t>.</a:t>
            </a:r>
          </a:p>
          <a:p>
            <a:r>
              <a:rPr lang="en-US" sz="1700" dirty="0" err="1"/>
              <a:t>Samarbeid</a:t>
            </a:r>
            <a:r>
              <a:rPr lang="en-US" sz="1700" dirty="0"/>
              <a:t> med </a:t>
            </a:r>
            <a:r>
              <a:rPr lang="en-US" sz="1700" dirty="0" err="1"/>
              <a:t>Lovdata</a:t>
            </a:r>
            <a:r>
              <a:rPr lang="en-US" sz="1700" dirty="0"/>
              <a:t> om </a:t>
            </a:r>
            <a:r>
              <a:rPr lang="en-US" sz="1700" dirty="0" err="1"/>
              <a:t>lokale</a:t>
            </a:r>
            <a:r>
              <a:rPr lang="en-US" sz="1700" dirty="0"/>
              <a:t> </a:t>
            </a:r>
            <a:r>
              <a:rPr lang="en-US" sz="1700" dirty="0" err="1"/>
              <a:t>forskrifter</a:t>
            </a:r>
            <a:r>
              <a:rPr lang="en-US" sz="1700" dirty="0"/>
              <a:t>.</a:t>
            </a:r>
          </a:p>
          <a:p>
            <a:r>
              <a:rPr lang="en-US" sz="1700" dirty="0" err="1"/>
              <a:t>Møter</a:t>
            </a:r>
            <a:r>
              <a:rPr lang="en-US" sz="1700" dirty="0"/>
              <a:t> med </a:t>
            </a:r>
            <a:r>
              <a:rPr lang="en-US" sz="1700" dirty="0" err="1"/>
              <a:t>Statped</a:t>
            </a:r>
            <a:r>
              <a:rPr lang="en-US" sz="1700" dirty="0"/>
              <a:t>. </a:t>
            </a:r>
          </a:p>
          <a:p>
            <a:r>
              <a:rPr lang="en-US" sz="1700" dirty="0" err="1"/>
              <a:t>Innlegg</a:t>
            </a:r>
            <a:r>
              <a:rPr lang="en-US" sz="1700" dirty="0"/>
              <a:t> for HK-dir.</a:t>
            </a:r>
          </a:p>
          <a:p>
            <a:r>
              <a:rPr lang="en-US" sz="1700" dirty="0" err="1"/>
              <a:t>Fått</a:t>
            </a:r>
            <a:r>
              <a:rPr lang="en-US" sz="1700" dirty="0"/>
              <a:t> info </a:t>
            </a:r>
            <a:r>
              <a:rPr lang="en-US" sz="1700" dirty="0" err="1"/>
              <a:t>fra</a:t>
            </a:r>
            <a:r>
              <a:rPr lang="en-US" sz="1700" dirty="0"/>
              <a:t> </a:t>
            </a:r>
            <a:r>
              <a:rPr lang="en-US" sz="1700" dirty="0" err="1"/>
              <a:t>Bufdir</a:t>
            </a:r>
            <a:r>
              <a:rPr lang="en-US" sz="1700" dirty="0"/>
              <a:t> om </a:t>
            </a:r>
            <a:r>
              <a:rPr lang="en-US" sz="1700" dirty="0" err="1"/>
              <a:t>deres</a:t>
            </a:r>
            <a:r>
              <a:rPr lang="en-US" sz="1700" dirty="0"/>
              <a:t> </a:t>
            </a:r>
            <a:r>
              <a:rPr lang="en-US" sz="1700" dirty="0" err="1"/>
              <a:t>implementeringsarbeid</a:t>
            </a:r>
            <a:r>
              <a:rPr lang="en-US" sz="1700" dirty="0"/>
              <a:t>.</a:t>
            </a:r>
          </a:p>
          <a:p>
            <a:r>
              <a:rPr lang="en-US" sz="1700" dirty="0"/>
              <a:t>En </a:t>
            </a:r>
            <a:r>
              <a:rPr lang="en-US" sz="1700" dirty="0" err="1"/>
              <a:t>rekke</a:t>
            </a:r>
            <a:r>
              <a:rPr lang="en-US" sz="1700" dirty="0"/>
              <a:t> </a:t>
            </a:r>
            <a:r>
              <a:rPr lang="en-US" sz="1700" dirty="0" err="1"/>
              <a:t>innlegg</a:t>
            </a:r>
            <a:r>
              <a:rPr lang="en-US" sz="1700" dirty="0"/>
              <a:t> om </a:t>
            </a:r>
            <a:r>
              <a:rPr lang="en-US" sz="1700" dirty="0" err="1"/>
              <a:t>ny</a:t>
            </a:r>
            <a:r>
              <a:rPr lang="en-US" sz="1700" dirty="0"/>
              <a:t> </a:t>
            </a:r>
            <a:r>
              <a:rPr lang="en-US" sz="1700" dirty="0" err="1"/>
              <a:t>lov</a:t>
            </a:r>
            <a:r>
              <a:rPr lang="en-US" sz="1700" dirty="0"/>
              <a:t> </a:t>
            </a:r>
            <a:r>
              <a:rPr lang="en-US" sz="1700" dirty="0" err="1"/>
              <a:t>og</a:t>
            </a:r>
            <a:r>
              <a:rPr lang="en-US" sz="1700" dirty="0"/>
              <a:t> </a:t>
            </a:r>
            <a:r>
              <a:rPr lang="en-US" sz="1700" dirty="0" err="1"/>
              <a:t>støttearbeidet</a:t>
            </a:r>
            <a:r>
              <a:rPr lang="en-US" sz="1700" dirty="0"/>
              <a:t> </a:t>
            </a:r>
            <a:r>
              <a:rPr lang="en-US" sz="1700" dirty="0" err="1"/>
              <a:t>på</a:t>
            </a:r>
            <a:r>
              <a:rPr lang="en-US" sz="1700" dirty="0"/>
              <a:t> </a:t>
            </a:r>
            <a:r>
              <a:rPr lang="en-US" sz="1700" dirty="0" err="1"/>
              <a:t>ulike</a:t>
            </a:r>
            <a:r>
              <a:rPr lang="en-US" sz="1700" dirty="0"/>
              <a:t> </a:t>
            </a:r>
            <a:r>
              <a:rPr lang="en-US" sz="1700" dirty="0" err="1"/>
              <a:t>tema</a:t>
            </a:r>
            <a:r>
              <a:rPr lang="en-US" sz="1700" dirty="0"/>
              <a:t> </a:t>
            </a:r>
            <a:r>
              <a:rPr lang="en-US" sz="1700" dirty="0" err="1"/>
              <a:t>og</a:t>
            </a:r>
            <a:r>
              <a:rPr lang="en-US" sz="1700" dirty="0"/>
              <a:t> </a:t>
            </a:r>
            <a:r>
              <a:rPr lang="en-US" sz="1700" dirty="0" err="1"/>
              <a:t>ulike</a:t>
            </a:r>
            <a:r>
              <a:rPr lang="en-US" sz="1700" dirty="0"/>
              <a:t> </a:t>
            </a:r>
            <a:r>
              <a:rPr lang="en-US" sz="1700" dirty="0" err="1"/>
              <a:t>målgrupper</a:t>
            </a:r>
            <a:r>
              <a:rPr lang="en-US" sz="1700" dirty="0"/>
              <a:t>. </a:t>
            </a:r>
          </a:p>
        </p:txBody>
      </p:sp>
      <p:pic>
        <p:nvPicPr>
          <p:cNvPr id="10" name="Plassholder for bilde 9">
            <a:extLst>
              <a:ext uri="{FF2B5EF4-FFF2-40B4-BE49-F238E27FC236}">
                <a16:creationId xmlns:a16="http://schemas.microsoft.com/office/drawing/2014/main" id="{CBBB2096-EB71-0654-2DB1-AAAAA9C14241}"/>
              </a:ext>
            </a:extLst>
          </p:cNvPr>
          <p:cNvPicPr>
            <a:picLocks noGrp="1" noChangeAspect="1"/>
          </p:cNvPicPr>
          <p:nvPr>
            <p:ph type="pic" sz="quarter" idx="14"/>
          </p:nvPr>
        </p:nvPicPr>
        <p:blipFill rotWithShape="1">
          <a:blip r:embed="rId3"/>
          <a:srcRect l="11252" r="24532" b="2"/>
          <a:stretch/>
        </p:blipFill>
        <p:spPr>
          <a:xfrm>
            <a:off x="7675658" y="2093976"/>
            <a:ext cx="3941064" cy="4096512"/>
          </a:xfrm>
          <a:prstGeom prst="rect">
            <a:avLst/>
          </a:prstGeom>
        </p:spPr>
      </p:pic>
    </p:spTree>
    <p:extLst>
      <p:ext uri="{BB962C8B-B14F-4D97-AF65-F5344CB8AC3E}">
        <p14:creationId xmlns:p14="http://schemas.microsoft.com/office/powerpoint/2010/main" val="21983625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A9E66A3A-D91A-C299-0550-B813908D59C0}"/>
              </a:ext>
            </a:extLst>
          </p:cNvPr>
          <p:cNvSpPr>
            <a:spLocks noGrp="1"/>
          </p:cNvSpPr>
          <p:nvPr>
            <p:ph sz="half" idx="1"/>
          </p:nvPr>
        </p:nvSpPr>
        <p:spPr/>
        <p:txBody>
          <a:bodyPr/>
          <a:lstStyle/>
          <a:p>
            <a:pPr marL="0" indent="0" algn="ctr">
              <a:buNone/>
            </a:pPr>
            <a:endParaRPr lang="nb-NO" sz="3600" dirty="0"/>
          </a:p>
          <a:p>
            <a:pPr marL="0" indent="0">
              <a:spcBef>
                <a:spcPct val="0"/>
              </a:spcBef>
              <a:buNone/>
            </a:pPr>
            <a:r>
              <a:rPr lang="nb-NO" sz="4400" dirty="0">
                <a:latin typeface="+mj-lt"/>
                <a:ea typeface="+mj-ea"/>
                <a:cs typeface="+mj-cs"/>
              </a:rPr>
              <a:t>Langsiktig arbeid med støtte etter ikrafttredelsen</a:t>
            </a:r>
          </a:p>
          <a:p>
            <a:pPr marL="0" indent="0">
              <a:spcBef>
                <a:spcPct val="0"/>
              </a:spcBef>
              <a:buNone/>
            </a:pPr>
            <a:endParaRPr lang="nb-NO" sz="4400" dirty="0">
              <a:latin typeface="+mj-lt"/>
              <a:ea typeface="+mj-ea"/>
              <a:cs typeface="+mj-cs"/>
            </a:endParaRPr>
          </a:p>
          <a:p>
            <a:endParaRPr lang="nb-NO" dirty="0"/>
          </a:p>
          <a:p>
            <a:endParaRPr lang="nb-NO" dirty="0"/>
          </a:p>
        </p:txBody>
      </p:sp>
      <p:graphicFrame>
        <p:nvGraphicFramePr>
          <p:cNvPr id="12" name="Plassholder for innhold 2">
            <a:extLst>
              <a:ext uri="{FF2B5EF4-FFF2-40B4-BE49-F238E27FC236}">
                <a16:creationId xmlns:a16="http://schemas.microsoft.com/office/drawing/2014/main" id="{1886F179-608D-558B-534A-4F6781E8B81B}"/>
              </a:ext>
            </a:extLst>
          </p:cNvPr>
          <p:cNvGraphicFramePr>
            <a:graphicFrameLocks noGrp="1"/>
          </p:cNvGraphicFramePr>
          <p:nvPr>
            <p:ph sz="half" idx="2"/>
            <p:extLst>
              <p:ext uri="{D42A27DB-BD31-4B8C-83A1-F6EECF244321}">
                <p14:modId xmlns:p14="http://schemas.microsoft.com/office/powerpoint/2010/main" val="1864086159"/>
              </p:ext>
            </p:extLst>
          </p:nvPr>
        </p:nvGraphicFramePr>
        <p:xfrm>
          <a:off x="6019800" y="897147"/>
          <a:ext cx="5542196" cy="53283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52960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Bilde 4" descr="Et bilde som inneholder klær, sko, person, Renslighet&#10;&#10;Automatisk generert beskrivelse">
            <a:extLst>
              <a:ext uri="{FF2B5EF4-FFF2-40B4-BE49-F238E27FC236}">
                <a16:creationId xmlns:a16="http://schemas.microsoft.com/office/drawing/2014/main" id="{8FE779CB-7D43-25DB-7030-87FDDE09936F}"/>
              </a:ext>
            </a:extLst>
          </p:cNvPr>
          <p:cNvPicPr>
            <a:picLocks noChangeAspect="1"/>
          </p:cNvPicPr>
          <p:nvPr/>
        </p:nvPicPr>
        <p:blipFill rotWithShape="1">
          <a:blip r:embed="rId3"/>
          <a:srcRect l="28381" r="15993" b="-2"/>
          <a:stretch/>
        </p:blipFill>
        <p:spPr>
          <a:xfrm>
            <a:off x="6477000" y="1"/>
            <a:ext cx="5715000" cy="6857999"/>
          </a:xfrm>
          <a:prstGeom prst="rect">
            <a:avLst/>
          </a:prstGeom>
          <a:noFill/>
        </p:spPr>
      </p:pic>
      <p:sp>
        <p:nvSpPr>
          <p:cNvPr id="2" name="Tittel 1">
            <a:extLst>
              <a:ext uri="{FF2B5EF4-FFF2-40B4-BE49-F238E27FC236}">
                <a16:creationId xmlns:a16="http://schemas.microsoft.com/office/drawing/2014/main" id="{F37398CF-B953-0232-D636-BB36F82BD1F1}"/>
              </a:ext>
            </a:extLst>
          </p:cNvPr>
          <p:cNvSpPr>
            <a:spLocks noGrp="1"/>
          </p:cNvSpPr>
          <p:nvPr>
            <p:ph type="title"/>
          </p:nvPr>
        </p:nvSpPr>
        <p:spPr>
          <a:xfrm>
            <a:off x="630001" y="2034072"/>
            <a:ext cx="5389796" cy="1394927"/>
          </a:xfrm>
        </p:spPr>
        <p:txBody>
          <a:bodyPr vert="horz" lIns="91440" tIns="45720" rIns="91440" bIns="45720" rtlCol="0" anchor="t">
            <a:normAutofit/>
          </a:bodyPr>
          <a:lstStyle/>
          <a:p>
            <a:r>
              <a:rPr lang="nb-NO" sz="3300"/>
              <a:t>Opplæringsloven er en av landets viktigste lover</a:t>
            </a:r>
          </a:p>
        </p:txBody>
      </p:sp>
    </p:spTree>
    <p:extLst>
      <p:ext uri="{BB962C8B-B14F-4D97-AF65-F5344CB8AC3E}">
        <p14:creationId xmlns:p14="http://schemas.microsoft.com/office/powerpoint/2010/main" val="28262559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5C2F01B-E785-ED53-E873-3A5E165478F1}"/>
              </a:ext>
            </a:extLst>
          </p:cNvPr>
          <p:cNvSpPr>
            <a:spLocks noGrp="1"/>
          </p:cNvSpPr>
          <p:nvPr>
            <p:ph type="title"/>
          </p:nvPr>
        </p:nvSpPr>
        <p:spPr>
          <a:xfrm>
            <a:off x="630002" y="629999"/>
            <a:ext cx="10931994" cy="1046217"/>
          </a:xfrm>
        </p:spPr>
        <p:txBody>
          <a:bodyPr anchor="t">
            <a:normAutofit/>
          </a:bodyPr>
          <a:lstStyle/>
          <a:p>
            <a:r>
              <a:rPr lang="nb-NO"/>
              <a:t>Hovedlinjene består</a:t>
            </a:r>
          </a:p>
        </p:txBody>
      </p:sp>
      <p:graphicFrame>
        <p:nvGraphicFramePr>
          <p:cNvPr id="4" name="Tabell 4">
            <a:extLst>
              <a:ext uri="{FF2B5EF4-FFF2-40B4-BE49-F238E27FC236}">
                <a16:creationId xmlns:a16="http://schemas.microsoft.com/office/drawing/2014/main" id="{08E8661D-734F-9B4C-98BA-52C3ABBB9154}"/>
              </a:ext>
            </a:extLst>
          </p:cNvPr>
          <p:cNvGraphicFramePr>
            <a:graphicFrameLocks noGrp="1"/>
          </p:cNvGraphicFramePr>
          <p:nvPr>
            <p:ph idx="1"/>
          </p:nvPr>
        </p:nvGraphicFramePr>
        <p:xfrm>
          <a:off x="630002" y="1483567"/>
          <a:ext cx="10567780" cy="4744437"/>
        </p:xfrm>
        <a:graphic>
          <a:graphicData uri="http://schemas.openxmlformats.org/drawingml/2006/table">
            <a:tbl>
              <a:tblPr firstRow="1" bandRow="1">
                <a:tableStyleId>{8799B23B-EC83-4686-B30A-512413B5E67A}</a:tableStyleId>
              </a:tblPr>
              <a:tblGrid>
                <a:gridCol w="10567780">
                  <a:extLst>
                    <a:ext uri="{9D8B030D-6E8A-4147-A177-3AD203B41FA5}">
                      <a16:colId xmlns:a16="http://schemas.microsoft.com/office/drawing/2014/main" val="1412432592"/>
                    </a:ext>
                  </a:extLst>
                </a:gridCol>
              </a:tblGrid>
              <a:tr h="600285">
                <a:tc>
                  <a:txBody>
                    <a:bodyPr/>
                    <a:lstStyle/>
                    <a:p>
                      <a:r>
                        <a:rPr lang="nb-NO" sz="2300" b="0" cap="none" spc="0">
                          <a:solidFill>
                            <a:schemeClr val="tx1"/>
                          </a:solidFill>
                        </a:rPr>
                        <a:t>Rett og plikt til grunnskoleopplæring</a:t>
                      </a:r>
                      <a:endParaRPr lang="nb-NO" sz="2300" b="0" cap="none" spc="0">
                        <a:solidFill>
                          <a:schemeClr val="tx1"/>
                        </a:solidFill>
                        <a:latin typeface="Roboto" panose="02000000000000000000" pitchFamily="2" charset="0"/>
                        <a:ea typeface="Roboto" panose="02000000000000000000" pitchFamily="2" charset="0"/>
                      </a:endParaRPr>
                    </a:p>
                  </a:txBody>
                  <a:tcPr marL="0" marR="172126" marT="25379" marB="126899" anchor="b"/>
                </a:tc>
                <a:extLst>
                  <a:ext uri="{0D108BD9-81ED-4DB2-BD59-A6C34878D82A}">
                    <a16:rowId xmlns:a16="http://schemas.microsoft.com/office/drawing/2014/main" val="1703815058"/>
                  </a:ext>
                </a:extLst>
              </a:tr>
              <a:tr h="518019">
                <a:tc>
                  <a:txBody>
                    <a:bodyPr/>
                    <a:lstStyle/>
                    <a:p>
                      <a:r>
                        <a:rPr lang="nb-NO" sz="1700" cap="none" spc="0">
                          <a:solidFill>
                            <a:schemeClr val="tx1"/>
                          </a:solidFill>
                        </a:rPr>
                        <a:t>Rett til videregående opplæring</a:t>
                      </a:r>
                      <a:endParaRPr lang="nb-NO" sz="1700" cap="none" spc="0">
                        <a:solidFill>
                          <a:schemeClr val="tx1"/>
                        </a:solidFill>
                        <a:latin typeface="Roboto" panose="02000000000000000000" pitchFamily="2" charset="0"/>
                        <a:ea typeface="Roboto" panose="02000000000000000000" pitchFamily="2" charset="0"/>
                      </a:endParaRPr>
                    </a:p>
                  </a:txBody>
                  <a:tcPr marL="0" marR="172126" marT="38070" marB="126899"/>
                </a:tc>
                <a:extLst>
                  <a:ext uri="{0D108BD9-81ED-4DB2-BD59-A6C34878D82A}">
                    <a16:rowId xmlns:a16="http://schemas.microsoft.com/office/drawing/2014/main" val="1024889516"/>
                  </a:ext>
                </a:extLst>
              </a:tr>
              <a:tr h="518019">
                <a:tc>
                  <a:txBody>
                    <a:bodyPr/>
                    <a:lstStyle/>
                    <a:p>
                      <a:r>
                        <a:rPr lang="nb-NO" sz="1700" cap="none" spc="0">
                          <a:solidFill>
                            <a:schemeClr val="tx1"/>
                          </a:solidFill>
                        </a:rPr>
                        <a:t>Innhold i opplæringen – læreplanverket</a:t>
                      </a:r>
                      <a:endParaRPr lang="nb-NO" sz="1700" cap="none" spc="0">
                        <a:solidFill>
                          <a:schemeClr val="tx1"/>
                        </a:solidFill>
                        <a:latin typeface="Roboto" panose="02000000000000000000" pitchFamily="2" charset="0"/>
                        <a:ea typeface="Roboto" panose="02000000000000000000" pitchFamily="2" charset="0"/>
                      </a:endParaRPr>
                    </a:p>
                  </a:txBody>
                  <a:tcPr marL="0" marR="172126" marT="38070" marB="126899"/>
                </a:tc>
                <a:extLst>
                  <a:ext uri="{0D108BD9-81ED-4DB2-BD59-A6C34878D82A}">
                    <a16:rowId xmlns:a16="http://schemas.microsoft.com/office/drawing/2014/main" val="1061458779"/>
                  </a:ext>
                </a:extLst>
              </a:tr>
              <a:tr h="518019">
                <a:tc>
                  <a:txBody>
                    <a:bodyPr/>
                    <a:lstStyle/>
                    <a:p>
                      <a:r>
                        <a:rPr lang="nb-NO" sz="1700" cap="none" spc="0">
                          <a:solidFill>
                            <a:schemeClr val="tx1"/>
                          </a:solidFill>
                        </a:rPr>
                        <a:t>Lærerne – relevant kompetanse</a:t>
                      </a:r>
                      <a:endParaRPr lang="nb-NO" sz="1700" cap="none" spc="0">
                        <a:solidFill>
                          <a:schemeClr val="tx1"/>
                        </a:solidFill>
                        <a:latin typeface="Roboto" panose="02000000000000000000" pitchFamily="2" charset="0"/>
                        <a:ea typeface="Roboto" panose="02000000000000000000" pitchFamily="2" charset="0"/>
                      </a:endParaRPr>
                    </a:p>
                  </a:txBody>
                  <a:tcPr marL="0" marR="172126" marT="38070" marB="126899"/>
                </a:tc>
                <a:extLst>
                  <a:ext uri="{0D108BD9-81ED-4DB2-BD59-A6C34878D82A}">
                    <a16:rowId xmlns:a16="http://schemas.microsoft.com/office/drawing/2014/main" val="3656521157"/>
                  </a:ext>
                </a:extLst>
              </a:tr>
              <a:tr h="518019">
                <a:tc>
                  <a:txBody>
                    <a:bodyPr/>
                    <a:lstStyle/>
                    <a:p>
                      <a:r>
                        <a:rPr lang="nb-NO" sz="1700" cap="none" spc="0">
                          <a:solidFill>
                            <a:schemeClr val="tx1"/>
                          </a:solidFill>
                        </a:rPr>
                        <a:t>Et sikkerhetsnett for elever med særlige behov</a:t>
                      </a:r>
                      <a:endParaRPr lang="nb-NO" sz="1700" cap="none" spc="0">
                        <a:solidFill>
                          <a:schemeClr val="tx1"/>
                        </a:solidFill>
                        <a:latin typeface="Roboto" panose="02000000000000000000" pitchFamily="2" charset="0"/>
                        <a:ea typeface="Roboto" panose="02000000000000000000" pitchFamily="2" charset="0"/>
                      </a:endParaRPr>
                    </a:p>
                  </a:txBody>
                  <a:tcPr marL="0" marR="172126" marT="38070" marB="126899"/>
                </a:tc>
                <a:extLst>
                  <a:ext uri="{0D108BD9-81ED-4DB2-BD59-A6C34878D82A}">
                    <a16:rowId xmlns:a16="http://schemas.microsoft.com/office/drawing/2014/main" val="3621398210"/>
                  </a:ext>
                </a:extLst>
              </a:tr>
              <a:tr h="518019">
                <a:tc>
                  <a:txBody>
                    <a:bodyPr/>
                    <a:lstStyle/>
                    <a:p>
                      <a:r>
                        <a:rPr lang="nb-NO" sz="1700" cap="none" spc="0">
                          <a:solidFill>
                            <a:schemeClr val="tx1"/>
                          </a:solidFill>
                        </a:rPr>
                        <a:t>Rett til et trygt og godt skolemiljø</a:t>
                      </a:r>
                      <a:endParaRPr lang="nb-NO" sz="1700" cap="none" spc="0">
                        <a:solidFill>
                          <a:schemeClr val="tx1"/>
                        </a:solidFill>
                        <a:latin typeface="Roboto" panose="02000000000000000000" pitchFamily="2" charset="0"/>
                        <a:ea typeface="Roboto" panose="02000000000000000000" pitchFamily="2" charset="0"/>
                      </a:endParaRPr>
                    </a:p>
                  </a:txBody>
                  <a:tcPr marL="0" marR="172126" marT="38070" marB="126899"/>
                </a:tc>
                <a:extLst>
                  <a:ext uri="{0D108BD9-81ED-4DB2-BD59-A6C34878D82A}">
                    <a16:rowId xmlns:a16="http://schemas.microsoft.com/office/drawing/2014/main" val="250698839"/>
                  </a:ext>
                </a:extLst>
              </a:tr>
              <a:tr h="518019">
                <a:tc>
                  <a:txBody>
                    <a:bodyPr/>
                    <a:lstStyle/>
                    <a:p>
                      <a:r>
                        <a:rPr lang="nb-NO" sz="1700" cap="none" spc="0">
                          <a:solidFill>
                            <a:schemeClr val="tx1"/>
                          </a:solidFill>
                        </a:rPr>
                        <a:t>Kommunenes og fylkeskommunenes ansvar for opplæringen</a:t>
                      </a:r>
                      <a:endParaRPr lang="nb-NO" sz="1700" cap="none" spc="0">
                        <a:solidFill>
                          <a:schemeClr val="tx1"/>
                        </a:solidFill>
                        <a:latin typeface="Roboto" panose="02000000000000000000" pitchFamily="2" charset="0"/>
                        <a:ea typeface="Roboto" panose="02000000000000000000" pitchFamily="2" charset="0"/>
                      </a:endParaRPr>
                    </a:p>
                  </a:txBody>
                  <a:tcPr marL="0" marR="172126" marT="38070" marB="126899"/>
                </a:tc>
                <a:extLst>
                  <a:ext uri="{0D108BD9-81ED-4DB2-BD59-A6C34878D82A}">
                    <a16:rowId xmlns:a16="http://schemas.microsoft.com/office/drawing/2014/main" val="4212313774"/>
                  </a:ext>
                </a:extLst>
              </a:tr>
              <a:tr h="518019">
                <a:tc>
                  <a:txBody>
                    <a:bodyPr/>
                    <a:lstStyle/>
                    <a:p>
                      <a:r>
                        <a:rPr lang="nb-NO" sz="1700" cap="none" spc="0">
                          <a:solidFill>
                            <a:schemeClr val="tx1"/>
                          </a:solidFill>
                        </a:rPr>
                        <a:t>Opplæring i bedrift</a:t>
                      </a:r>
                      <a:endParaRPr lang="nb-NO" sz="1700" cap="none" spc="0">
                        <a:solidFill>
                          <a:schemeClr val="tx1"/>
                        </a:solidFill>
                        <a:latin typeface="Roboto" panose="02000000000000000000" pitchFamily="2" charset="0"/>
                        <a:ea typeface="Roboto" panose="02000000000000000000" pitchFamily="2" charset="0"/>
                      </a:endParaRPr>
                    </a:p>
                  </a:txBody>
                  <a:tcPr marL="0" marR="172126" marT="38070" marB="126899"/>
                </a:tc>
                <a:extLst>
                  <a:ext uri="{0D108BD9-81ED-4DB2-BD59-A6C34878D82A}">
                    <a16:rowId xmlns:a16="http://schemas.microsoft.com/office/drawing/2014/main" val="2748667788"/>
                  </a:ext>
                </a:extLst>
              </a:tr>
              <a:tr h="518019">
                <a:tc>
                  <a:txBody>
                    <a:bodyPr/>
                    <a:lstStyle/>
                    <a:p>
                      <a:r>
                        <a:rPr lang="nb-NO" sz="1700" cap="none" spc="0">
                          <a:solidFill>
                            <a:schemeClr val="tx1"/>
                          </a:solidFill>
                        </a:rPr>
                        <a:t>Staten skal føre tilsyn med kommunene og fylkeskommunene</a:t>
                      </a:r>
                      <a:endParaRPr lang="nb-NO" sz="1700" cap="none" spc="0">
                        <a:solidFill>
                          <a:schemeClr val="tx1"/>
                        </a:solidFill>
                        <a:latin typeface="Roboto" panose="02000000000000000000" pitchFamily="2" charset="0"/>
                        <a:ea typeface="Roboto" panose="02000000000000000000" pitchFamily="2" charset="0"/>
                      </a:endParaRPr>
                    </a:p>
                  </a:txBody>
                  <a:tcPr marL="0" marR="172126" marT="38070" marB="126899"/>
                </a:tc>
                <a:extLst>
                  <a:ext uri="{0D108BD9-81ED-4DB2-BD59-A6C34878D82A}">
                    <a16:rowId xmlns:a16="http://schemas.microsoft.com/office/drawing/2014/main" val="2351796094"/>
                  </a:ext>
                </a:extLst>
              </a:tr>
            </a:tbl>
          </a:graphicData>
        </a:graphic>
      </p:graphicFrame>
    </p:spTree>
    <p:extLst>
      <p:ext uri="{BB962C8B-B14F-4D97-AF65-F5344CB8AC3E}">
        <p14:creationId xmlns:p14="http://schemas.microsoft.com/office/powerpoint/2010/main" val="3960721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9C8FF-A668-C548-A8BC-2BCBF16E0D56}"/>
              </a:ext>
            </a:extLst>
          </p:cNvPr>
          <p:cNvSpPr>
            <a:spLocks noGrp="1"/>
          </p:cNvSpPr>
          <p:nvPr>
            <p:ph type="ctrTitle"/>
          </p:nvPr>
        </p:nvSpPr>
        <p:spPr/>
        <p:txBody>
          <a:bodyPr/>
          <a:lstStyle/>
          <a:p>
            <a:r>
              <a:rPr lang="nb-NO"/>
              <a:t>Hva er nytt i ny lov?</a:t>
            </a:r>
          </a:p>
        </p:txBody>
      </p:sp>
      <p:sp>
        <p:nvSpPr>
          <p:cNvPr id="5" name="Subtitle 4">
            <a:extLst>
              <a:ext uri="{FF2B5EF4-FFF2-40B4-BE49-F238E27FC236}">
                <a16:creationId xmlns:a16="http://schemas.microsoft.com/office/drawing/2014/main" id="{82FAF845-80A1-5347-B5BD-89DC16937EC5}"/>
              </a:ext>
            </a:extLst>
          </p:cNvPr>
          <p:cNvSpPr>
            <a:spLocks noGrp="1"/>
          </p:cNvSpPr>
          <p:nvPr>
            <p:ph type="subTitle" idx="1"/>
          </p:nvPr>
        </p:nvSpPr>
        <p:spPr/>
        <p:txBody>
          <a:bodyPr/>
          <a:lstStyle/>
          <a:p>
            <a:endParaRPr lang="nb-NO"/>
          </a:p>
        </p:txBody>
      </p:sp>
    </p:spTree>
    <p:extLst>
      <p:ext uri="{BB962C8B-B14F-4D97-AF65-F5344CB8AC3E}">
        <p14:creationId xmlns:p14="http://schemas.microsoft.com/office/powerpoint/2010/main" val="14710356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tor fallskjermgruppe i luften">
            <a:extLst>
              <a:ext uri="{FF2B5EF4-FFF2-40B4-BE49-F238E27FC236}">
                <a16:creationId xmlns:a16="http://schemas.microsoft.com/office/drawing/2014/main" id="{047FEB62-B294-A5A8-9C80-3475086CCAD3}"/>
              </a:ext>
            </a:extLst>
          </p:cNvPr>
          <p:cNvPicPr>
            <a:picLocks noChangeAspect="1"/>
          </p:cNvPicPr>
          <p:nvPr/>
        </p:nvPicPr>
        <p:blipFill rotWithShape="1">
          <a:blip r:embed="rId3"/>
          <a:srcRect l="22792" r="21792"/>
          <a:stretch/>
        </p:blipFill>
        <p:spPr>
          <a:xfrm>
            <a:off x="6477000" y="1"/>
            <a:ext cx="5715000" cy="6857999"/>
          </a:xfrm>
          <a:prstGeom prst="rect">
            <a:avLst/>
          </a:prstGeom>
          <a:noFill/>
        </p:spPr>
      </p:pic>
      <p:sp>
        <p:nvSpPr>
          <p:cNvPr id="3" name="Plassholder for innhold 2">
            <a:extLst>
              <a:ext uri="{FF2B5EF4-FFF2-40B4-BE49-F238E27FC236}">
                <a16:creationId xmlns:a16="http://schemas.microsoft.com/office/drawing/2014/main" id="{6BAC6DE7-F07E-B0F6-0EE1-AFC08E751D7E}"/>
              </a:ext>
            </a:extLst>
          </p:cNvPr>
          <p:cNvSpPr>
            <a:spLocks noGrp="1"/>
          </p:cNvSpPr>
          <p:nvPr>
            <p:ph sz="half" idx="2"/>
          </p:nvPr>
        </p:nvSpPr>
        <p:spPr>
          <a:xfrm>
            <a:off x="630002" y="1946217"/>
            <a:ext cx="5389796" cy="4279276"/>
          </a:xfrm>
        </p:spPr>
        <p:txBody>
          <a:bodyPr vert="horz" lIns="91440" tIns="45720" rIns="91440" bIns="45720" rtlCol="0">
            <a:normAutofit/>
          </a:bodyPr>
          <a:lstStyle/>
          <a:p>
            <a:pPr marL="0" indent="0">
              <a:buNone/>
            </a:pPr>
            <a:r>
              <a:rPr lang="nb-NO" sz="1900" b="1"/>
              <a:t>Første del </a:t>
            </a:r>
            <a:r>
              <a:rPr lang="nb-NO" sz="1900"/>
              <a:t>– innledende bestemmelser (kap. 1)</a:t>
            </a:r>
          </a:p>
          <a:p>
            <a:pPr marL="0" indent="0">
              <a:buNone/>
            </a:pPr>
            <a:r>
              <a:rPr lang="nb-NO" sz="1900" b="1"/>
              <a:t>Andre del </a:t>
            </a:r>
            <a:r>
              <a:rPr lang="nb-NO" sz="1900"/>
              <a:t>– grunnskoleopplæring (kap. 2-4)</a:t>
            </a:r>
          </a:p>
          <a:p>
            <a:pPr marL="0" indent="0">
              <a:buNone/>
            </a:pPr>
            <a:r>
              <a:rPr lang="nb-NO" sz="1900" b="1"/>
              <a:t>Tredje del </a:t>
            </a:r>
            <a:r>
              <a:rPr lang="nb-NO" sz="1900"/>
              <a:t>– videregående opplæring (kap. 5-9)</a:t>
            </a:r>
          </a:p>
          <a:p>
            <a:pPr marL="0" indent="0">
              <a:buNone/>
            </a:pPr>
            <a:r>
              <a:rPr lang="nb-NO" sz="1900" b="1"/>
              <a:t>Fjerde del </a:t>
            </a:r>
            <a:r>
              <a:rPr lang="nb-NO" sz="1900"/>
              <a:t>– felles for grunnskole og videregående opplæring (kap. 10-17)</a:t>
            </a:r>
          </a:p>
          <a:p>
            <a:pPr marL="0" indent="0">
              <a:buNone/>
            </a:pPr>
            <a:r>
              <a:rPr lang="nb-NO" sz="1900" b="1"/>
              <a:t>Femte del </a:t>
            </a:r>
            <a:r>
              <a:rPr lang="nb-NO" sz="1900"/>
              <a:t>– forberedende og videregående opplæring for voksne (kap. 18-21)</a:t>
            </a:r>
          </a:p>
          <a:p>
            <a:pPr marL="0" indent="0">
              <a:buNone/>
            </a:pPr>
            <a:r>
              <a:rPr lang="nb-NO" sz="1900" b="1"/>
              <a:t>Sjette del </a:t>
            </a:r>
            <a:r>
              <a:rPr lang="nb-NO" sz="1900"/>
              <a:t>– privat opplæring, godkjenningsordninger og privatistordninger (kap. 22 og 23)</a:t>
            </a:r>
          </a:p>
          <a:p>
            <a:pPr marL="0" indent="0">
              <a:buNone/>
            </a:pPr>
            <a:r>
              <a:rPr lang="nb-NO" sz="1900" b="1"/>
              <a:t>Sjuende del </a:t>
            </a:r>
            <a:r>
              <a:rPr lang="nb-NO" sz="1900"/>
              <a:t>– diverse regler (kap. 24-29)</a:t>
            </a:r>
          </a:p>
          <a:p>
            <a:pPr marL="0" indent="0">
              <a:buNone/>
            </a:pPr>
            <a:r>
              <a:rPr lang="nb-NO" sz="1900" b="1"/>
              <a:t>Åttende del </a:t>
            </a:r>
            <a:r>
              <a:rPr lang="nb-NO" sz="1900"/>
              <a:t>– sluttregler (kap. 30)</a:t>
            </a:r>
          </a:p>
        </p:txBody>
      </p:sp>
      <p:sp>
        <p:nvSpPr>
          <p:cNvPr id="2" name="Tittel 1">
            <a:extLst>
              <a:ext uri="{FF2B5EF4-FFF2-40B4-BE49-F238E27FC236}">
                <a16:creationId xmlns:a16="http://schemas.microsoft.com/office/drawing/2014/main" id="{926153AC-046D-A2A2-9449-1ED2FE1E23EB}"/>
              </a:ext>
            </a:extLst>
          </p:cNvPr>
          <p:cNvSpPr>
            <a:spLocks noGrp="1"/>
          </p:cNvSpPr>
          <p:nvPr>
            <p:ph type="title"/>
          </p:nvPr>
        </p:nvSpPr>
        <p:spPr>
          <a:xfrm>
            <a:off x="630001" y="629998"/>
            <a:ext cx="5389796" cy="1046218"/>
          </a:xfrm>
        </p:spPr>
        <p:txBody>
          <a:bodyPr anchor="t">
            <a:normAutofit/>
          </a:bodyPr>
          <a:lstStyle/>
          <a:p>
            <a:r>
              <a:rPr lang="nb-NO"/>
              <a:t>Ny struktur i loven</a:t>
            </a:r>
          </a:p>
        </p:txBody>
      </p:sp>
    </p:spTree>
    <p:extLst>
      <p:ext uri="{BB962C8B-B14F-4D97-AF65-F5344CB8AC3E}">
        <p14:creationId xmlns:p14="http://schemas.microsoft.com/office/powerpoint/2010/main" val="660854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18E0053D-77A4-0BF1-0F1D-525D22D0C7D5}"/>
              </a:ext>
            </a:extLst>
          </p:cNvPr>
          <p:cNvSpPr>
            <a:spLocks noGrp="1"/>
          </p:cNvSpPr>
          <p:nvPr>
            <p:ph type="title"/>
          </p:nvPr>
        </p:nvSpPr>
        <p:spPr>
          <a:xfrm>
            <a:off x="635000" y="640823"/>
            <a:ext cx="3418659" cy="5583148"/>
          </a:xfrm>
        </p:spPr>
        <p:txBody>
          <a:bodyPr vert="horz" lIns="91440" tIns="45720" rIns="91440" bIns="45720" rtlCol="0" anchor="ctr">
            <a:normAutofit/>
          </a:bodyPr>
          <a:lstStyle/>
          <a:p>
            <a:r>
              <a:rPr lang="nb-NO" sz="5400" kern="1200">
                <a:latin typeface="+mj-lt"/>
                <a:ea typeface="+mj-ea"/>
                <a:cs typeface="+mj-cs"/>
              </a:rPr>
              <a:t>Noen endringer i ord og begrep</a:t>
            </a:r>
          </a:p>
        </p:txBody>
      </p:sp>
      <p:graphicFrame>
        <p:nvGraphicFramePr>
          <p:cNvPr id="4" name="Tabell 4">
            <a:extLst>
              <a:ext uri="{FF2B5EF4-FFF2-40B4-BE49-F238E27FC236}">
                <a16:creationId xmlns:a16="http://schemas.microsoft.com/office/drawing/2014/main" id="{85DBD1A3-4123-6992-96C2-31EF44AB2A92}"/>
              </a:ext>
            </a:extLst>
          </p:cNvPr>
          <p:cNvGraphicFramePr>
            <a:graphicFrameLocks noGrp="1"/>
          </p:cNvGraphicFramePr>
          <p:nvPr>
            <p:ph idx="1"/>
          </p:nvPr>
        </p:nvGraphicFramePr>
        <p:xfrm>
          <a:off x="4263776" y="1097960"/>
          <a:ext cx="7284756" cy="4953519"/>
        </p:xfrm>
        <a:graphic>
          <a:graphicData uri="http://schemas.openxmlformats.org/drawingml/2006/table">
            <a:tbl>
              <a:tblPr firstRow="1" bandRow="1">
                <a:noFill/>
                <a:tableStyleId>{F5AB1C69-6EDB-4FF4-983F-18BD219EF322}</a:tableStyleId>
              </a:tblPr>
              <a:tblGrid>
                <a:gridCol w="3393242">
                  <a:extLst>
                    <a:ext uri="{9D8B030D-6E8A-4147-A177-3AD203B41FA5}">
                      <a16:colId xmlns:a16="http://schemas.microsoft.com/office/drawing/2014/main" val="2838881341"/>
                    </a:ext>
                  </a:extLst>
                </a:gridCol>
                <a:gridCol w="3891514">
                  <a:extLst>
                    <a:ext uri="{9D8B030D-6E8A-4147-A177-3AD203B41FA5}">
                      <a16:colId xmlns:a16="http://schemas.microsoft.com/office/drawing/2014/main" val="1781033318"/>
                    </a:ext>
                  </a:extLst>
                </a:gridCol>
              </a:tblGrid>
              <a:tr h="526896">
                <a:tc>
                  <a:txBody>
                    <a:bodyPr/>
                    <a:lstStyle/>
                    <a:p>
                      <a:r>
                        <a:rPr lang="nb-NO" sz="1500" b="1" cap="none" spc="0">
                          <a:solidFill>
                            <a:schemeClr val="tx1"/>
                          </a:solidFill>
                        </a:rPr>
                        <a:t>Ord og begrep i dagens regelverk</a:t>
                      </a:r>
                      <a:endParaRPr lang="nb-NO" sz="1500" b="1" cap="none" spc="0">
                        <a:solidFill>
                          <a:schemeClr val="tx1"/>
                        </a:solidFill>
                        <a:latin typeface="Roboto" panose="02000000000000000000" pitchFamily="2" charset="0"/>
                        <a:ea typeface="Roboto" panose="02000000000000000000" pitchFamily="2" charset="0"/>
                      </a:endParaRPr>
                    </a:p>
                  </a:txBody>
                  <a:tcPr marL="0" marR="66922" marT="26769" marB="200766">
                    <a:lnL w="12700" cmpd="sng">
                      <a:noFill/>
                    </a:lnL>
                    <a:lnR w="12700" cmpd="sng">
                      <a:noFill/>
                    </a:lnR>
                    <a:lnT w="28575" cap="flat" cmpd="sng" algn="ctr">
                      <a:solidFill>
                        <a:schemeClr val="tx1"/>
                      </a:solidFill>
                      <a:prstDash val="solid"/>
                    </a:lnT>
                    <a:lnB w="38100" cmpd="sng">
                      <a:noFill/>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r>
                        <a:rPr lang="nb-NO" sz="1500" b="1" cap="none" spc="0">
                          <a:solidFill>
                            <a:schemeClr val="tx1"/>
                          </a:solidFill>
                        </a:rPr>
                        <a:t>Ord og begrep i nytt regelverk</a:t>
                      </a:r>
                      <a:endParaRPr lang="nb-NO" sz="1500" b="1" cap="none" spc="0">
                        <a:solidFill>
                          <a:schemeClr val="tx1"/>
                        </a:solidFill>
                        <a:latin typeface="Roboto" panose="02000000000000000000" pitchFamily="2" charset="0"/>
                        <a:ea typeface="Roboto" panose="02000000000000000000" pitchFamily="2" charset="0"/>
                      </a:endParaRPr>
                    </a:p>
                  </a:txBody>
                  <a:tcPr marL="0" marR="66922" marT="26769" marB="200766">
                    <a:lnL w="12700" cmpd="sng">
                      <a:noFill/>
                    </a:lnL>
                    <a:lnR w="12700" cmpd="sng">
                      <a:noFill/>
                    </a:lnR>
                    <a:lnT w="28575" cap="flat" cmpd="sng" algn="ctr">
                      <a:solidFill>
                        <a:schemeClr val="tx1"/>
                      </a:solidFill>
                      <a:prstDash val="solid"/>
                    </a:lnT>
                    <a:lnB w="38100" cmpd="sng">
                      <a:noFill/>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3523118741"/>
                  </a:ext>
                </a:extLst>
              </a:tr>
              <a:tr h="773013">
                <a:tc>
                  <a:txBody>
                    <a:bodyPr/>
                    <a:lstStyle/>
                    <a:p>
                      <a:r>
                        <a:rPr lang="nb-NO" sz="1500" cap="none" spc="0" noProof="0">
                          <a:solidFill>
                            <a:schemeClr val="tx1"/>
                          </a:solidFill>
                          <a:effectLst/>
                        </a:rPr>
                        <a:t>Spesialundervisning </a:t>
                      </a:r>
                      <a:endParaRPr lang="nb-NO" sz="1500" cap="none" spc="0" noProof="0">
                        <a:solidFill>
                          <a:schemeClr val="tx1"/>
                        </a:solidFill>
                        <a:latin typeface="Roboto"/>
                        <a:ea typeface="Roboto"/>
                      </a:endParaRPr>
                    </a:p>
                  </a:txBody>
                  <a:tcPr marL="0" marR="66922" marT="26769" marB="200766">
                    <a:lnL w="12700" cmpd="sng">
                      <a:noFill/>
                      <a:prstDash val="solid"/>
                    </a:lnL>
                    <a:lnR w="12700" cmpd="sng">
                      <a:noFill/>
                      <a:prstDash val="solid"/>
                    </a:lnR>
                    <a:lnT w="38100" cmpd="sng">
                      <a:noFill/>
                    </a:lnT>
                    <a:lnB w="6350" cap="flat" cmpd="sng" algn="ctr">
                      <a:solidFill>
                        <a:schemeClr val="tx1"/>
                      </a:solidFill>
                      <a:prstDash val="soli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r>
                        <a:rPr lang="nb-NO" sz="1500" kern="1200" cap="none" spc="0" noProof="0">
                          <a:solidFill>
                            <a:schemeClr val="tx1"/>
                          </a:solidFill>
                          <a:effectLst/>
                        </a:rPr>
                        <a:t>Individuelt tilrettelagt opplæring, personlig assistanse, fysisk tilrettelegging </a:t>
                      </a:r>
                      <a:endParaRPr lang="nb-NO" sz="1500" cap="none" spc="0" noProof="0">
                        <a:solidFill>
                          <a:schemeClr val="tx1"/>
                        </a:solidFill>
                        <a:latin typeface="Roboto"/>
                        <a:ea typeface="Roboto"/>
                      </a:endParaRPr>
                    </a:p>
                  </a:txBody>
                  <a:tcPr marL="0" marR="66922" marT="26769" marB="200766">
                    <a:lnL w="12700" cmpd="sng">
                      <a:noFill/>
                      <a:prstDash val="solid"/>
                    </a:lnL>
                    <a:lnR w="12700" cmpd="sng">
                      <a:noFill/>
                      <a:prstDash val="solid"/>
                    </a:lnR>
                    <a:lnT w="38100" cmpd="sng">
                      <a:noFill/>
                    </a:lnT>
                    <a:lnB w="6350" cap="flat" cmpd="sng" algn="ctr">
                      <a:solidFill>
                        <a:schemeClr val="tx1"/>
                      </a:solidFill>
                      <a:prstDash val="soli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2914588891"/>
                  </a:ext>
                </a:extLst>
              </a:tr>
              <a:tr h="526896">
                <a:tc>
                  <a:txBody>
                    <a:bodyPr/>
                    <a:lstStyle/>
                    <a:p>
                      <a:r>
                        <a:rPr lang="nb-NO" sz="1500" cap="none" spc="0" noProof="0">
                          <a:solidFill>
                            <a:schemeClr val="tx1"/>
                          </a:solidFill>
                          <a:effectLst/>
                        </a:rPr>
                        <a:t>Tidlig innsats </a:t>
                      </a:r>
                      <a:endParaRPr lang="nb-NO" sz="1500" cap="none" spc="0" noProof="0">
                        <a:solidFill>
                          <a:schemeClr val="tx1"/>
                        </a:solidFill>
                        <a:latin typeface="Roboto"/>
                        <a:ea typeface="Roboto"/>
                      </a:endParaRPr>
                    </a:p>
                  </a:txBody>
                  <a:tcPr marL="0" marR="66922" marT="26769" marB="200766">
                    <a:lnL w="12700" cmpd="sng">
                      <a:noFill/>
                      <a:prstDash val="solid"/>
                    </a:lnL>
                    <a:lnR w="12700" cmpd="sng">
                      <a:noFill/>
                      <a:prstDash val="solid"/>
                    </a:lnR>
                    <a:lnT w="6350" cap="flat" cmpd="sng" algn="ctr">
                      <a:solidFill>
                        <a:schemeClr val="tx1"/>
                      </a:solidFill>
                      <a:prstDash val="solid"/>
                    </a:lnT>
                    <a:lnB w="12700" cmpd="sng">
                      <a:noFill/>
                      <a:prstDash val="soli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r>
                        <a:rPr lang="nb-NO" sz="1500" cap="none" spc="0" noProof="0">
                          <a:solidFill>
                            <a:schemeClr val="tx1"/>
                          </a:solidFill>
                          <a:effectLst/>
                        </a:rPr>
                        <a:t>Intensiv opplæring </a:t>
                      </a:r>
                      <a:endParaRPr lang="nb-NO" sz="1500" cap="none" spc="0" noProof="0">
                        <a:solidFill>
                          <a:schemeClr val="tx1"/>
                        </a:solidFill>
                        <a:latin typeface="Roboto"/>
                        <a:ea typeface="Roboto"/>
                      </a:endParaRPr>
                    </a:p>
                  </a:txBody>
                  <a:tcPr marL="0" marR="66922" marT="26769" marB="200766">
                    <a:lnL w="12700" cmpd="sng">
                      <a:noFill/>
                      <a:prstDash val="solid"/>
                    </a:lnL>
                    <a:lnR w="12700" cmpd="sng">
                      <a:noFill/>
                      <a:prstDash val="solid"/>
                    </a:lnR>
                    <a:lnT w="6350" cap="flat" cmpd="sng" algn="ctr">
                      <a:solidFill>
                        <a:schemeClr val="tx1"/>
                      </a:solidFill>
                      <a:prstDash val="solid"/>
                    </a:lnT>
                    <a:lnB w="12700" cmpd="sng">
                      <a:noFill/>
                      <a:prstDash val="soli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21446321"/>
                  </a:ext>
                </a:extLst>
              </a:tr>
              <a:tr h="526896">
                <a:tc>
                  <a:txBody>
                    <a:bodyPr/>
                    <a:lstStyle/>
                    <a:p>
                      <a:pPr algn="l"/>
                      <a:r>
                        <a:rPr lang="nb-NO" sz="1500" cap="none" spc="0" noProof="0">
                          <a:solidFill>
                            <a:schemeClr val="tx1"/>
                          </a:solidFill>
                          <a:effectLst/>
                        </a:rPr>
                        <a:t>Særskilt norskopplæring</a:t>
                      </a:r>
                      <a:endParaRPr lang="nb-NO" sz="1500" cap="none" spc="0" noProof="0">
                        <a:solidFill>
                          <a:schemeClr val="tx1"/>
                        </a:solidFill>
                        <a:effectLst/>
                        <a:latin typeface="Roboto"/>
                        <a:ea typeface="Roboto"/>
                      </a:endParaRPr>
                    </a:p>
                  </a:txBody>
                  <a:tcPr marL="0" marR="66922" marT="26769" marB="200766" anchor="ctr">
                    <a:lnL w="12700" cmpd="sng">
                      <a:noFill/>
                      <a:prstDash val="solid"/>
                    </a:lnL>
                    <a:lnR w="12700" cmpd="sng">
                      <a:noFill/>
                      <a:prstDash val="solid"/>
                    </a:lnR>
                    <a:lnT w="12700" cmpd="sng">
                      <a:noFill/>
                      <a:prstDash val="solid"/>
                    </a:lnT>
                    <a:lnB w="6350" cap="flat" cmpd="sng" algn="ctr">
                      <a:solidFill>
                        <a:schemeClr val="tx1"/>
                      </a:solidFill>
                      <a:prstDash val="soli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a:r>
                        <a:rPr lang="nb-NO" sz="1500" cap="none" spc="0" noProof="0">
                          <a:solidFill>
                            <a:schemeClr val="tx1"/>
                          </a:solidFill>
                          <a:effectLst/>
                        </a:rPr>
                        <a:t>Forsterket opplæring i norsk</a:t>
                      </a:r>
                      <a:endParaRPr lang="nb-NO" sz="1500" cap="none" spc="0" noProof="0">
                        <a:solidFill>
                          <a:schemeClr val="tx1"/>
                        </a:solidFill>
                        <a:effectLst/>
                        <a:latin typeface="Roboto"/>
                        <a:ea typeface="Roboto"/>
                      </a:endParaRPr>
                    </a:p>
                  </a:txBody>
                  <a:tcPr marL="0" marR="66922" marT="26769" marB="200766" anchor="ctr">
                    <a:lnL w="12700" cmpd="sng">
                      <a:noFill/>
                      <a:prstDash val="solid"/>
                    </a:lnL>
                    <a:lnR w="12700" cmpd="sng">
                      <a:noFill/>
                      <a:prstDash val="solid"/>
                    </a:lnR>
                    <a:lnT w="12700" cmpd="sng">
                      <a:noFill/>
                      <a:prstDash val="solid"/>
                    </a:lnT>
                    <a:lnB w="6350" cap="flat" cmpd="sng" algn="ctr">
                      <a:solidFill>
                        <a:schemeClr val="tx1"/>
                      </a:solidFill>
                      <a:prstDash val="soli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492560187"/>
                  </a:ext>
                </a:extLst>
              </a:tr>
              <a:tr h="773013">
                <a:tc>
                  <a:txBody>
                    <a:bodyPr/>
                    <a:lstStyle/>
                    <a:p>
                      <a:r>
                        <a:rPr lang="nb-NO" sz="1500" cap="none" spc="0" noProof="0">
                          <a:solidFill>
                            <a:schemeClr val="tx1"/>
                          </a:solidFill>
                        </a:rPr>
                        <a:t>Grunnskoleopplæring for voksne	</a:t>
                      </a:r>
                      <a:endParaRPr lang="nb-NO" sz="1500" cap="none" spc="0" noProof="0">
                        <a:solidFill>
                          <a:schemeClr val="tx1"/>
                        </a:solidFill>
                        <a:latin typeface="Roboto"/>
                        <a:ea typeface="Roboto"/>
                      </a:endParaRPr>
                    </a:p>
                  </a:txBody>
                  <a:tcPr marL="0" marR="66922" marT="26769" marB="200766">
                    <a:lnL w="12700" cmpd="sng">
                      <a:noFill/>
                      <a:prstDash val="solid"/>
                    </a:lnL>
                    <a:lnR w="12700" cmpd="sng">
                      <a:noFill/>
                      <a:prstDash val="solid"/>
                    </a:lnR>
                    <a:lnT w="6350" cap="flat" cmpd="sng" algn="ctr">
                      <a:solidFill>
                        <a:schemeClr val="tx1"/>
                      </a:solidFill>
                      <a:prstDash val="solid"/>
                    </a:lnT>
                    <a:lnB w="12700" cmpd="sng">
                      <a:noFill/>
                      <a:prstDash val="soli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r>
                        <a:rPr lang="nb-NO" sz="1500" cap="none" spc="0" noProof="0">
                          <a:solidFill>
                            <a:schemeClr val="tx1"/>
                          </a:solidFill>
                        </a:rPr>
                        <a:t> Forberedende opplæring for voksne</a:t>
                      </a:r>
                      <a:endParaRPr lang="nb-NO" sz="1500" cap="none" spc="0" noProof="0">
                        <a:solidFill>
                          <a:schemeClr val="tx1"/>
                        </a:solidFill>
                        <a:latin typeface="Roboto"/>
                        <a:ea typeface="Roboto"/>
                      </a:endParaRPr>
                    </a:p>
                  </a:txBody>
                  <a:tcPr marL="0" marR="66922" marT="26769" marB="200766">
                    <a:lnL w="12700" cmpd="sng">
                      <a:noFill/>
                      <a:prstDash val="solid"/>
                    </a:lnL>
                    <a:lnR w="12700" cmpd="sng">
                      <a:noFill/>
                      <a:prstDash val="solid"/>
                    </a:lnR>
                    <a:lnT w="6350" cap="flat" cmpd="sng" algn="ctr">
                      <a:solidFill>
                        <a:schemeClr val="tx1"/>
                      </a:solidFill>
                      <a:prstDash val="solid"/>
                    </a:lnT>
                    <a:lnB w="12700" cmpd="sng">
                      <a:noFill/>
                      <a:prstDash val="soli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3624383908"/>
                  </a:ext>
                </a:extLst>
              </a:tr>
              <a:tr h="526896">
                <a:tc>
                  <a:txBody>
                    <a:bodyPr/>
                    <a:lstStyle/>
                    <a:p>
                      <a:pPr algn="l"/>
                      <a:r>
                        <a:rPr lang="nb-NO" sz="1500" cap="none" spc="0" noProof="0">
                          <a:solidFill>
                            <a:schemeClr val="tx1"/>
                          </a:solidFill>
                          <a:effectLst/>
                        </a:rPr>
                        <a:t>Ordensreglement</a:t>
                      </a:r>
                      <a:endParaRPr lang="nb-NO" sz="1500" cap="none" spc="0" noProof="0">
                        <a:solidFill>
                          <a:schemeClr val="tx1"/>
                        </a:solidFill>
                        <a:effectLst/>
                        <a:latin typeface="Roboto"/>
                        <a:ea typeface="Roboto"/>
                      </a:endParaRPr>
                    </a:p>
                  </a:txBody>
                  <a:tcPr marL="0" marR="66922" marT="26769" marB="200766" anchor="ctr">
                    <a:lnL w="12700" cmpd="sng">
                      <a:noFill/>
                      <a:prstDash val="solid"/>
                    </a:lnL>
                    <a:lnR w="12700" cmpd="sng">
                      <a:noFill/>
                      <a:prstDash val="solid"/>
                    </a:lnR>
                    <a:lnT w="12700" cmpd="sng">
                      <a:noFill/>
                      <a:prstDash val="solid"/>
                    </a:lnT>
                    <a:lnB w="6350" cap="flat" cmpd="sng" algn="ctr">
                      <a:solidFill>
                        <a:schemeClr val="tx1"/>
                      </a:solidFill>
                      <a:prstDash val="soli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a:r>
                        <a:rPr lang="nb-NO" sz="1500" cap="none" spc="0" noProof="0">
                          <a:solidFill>
                            <a:schemeClr val="tx1"/>
                          </a:solidFill>
                          <a:effectLst/>
                        </a:rPr>
                        <a:t>Skoleregler</a:t>
                      </a:r>
                      <a:endParaRPr lang="nb-NO" sz="1500" cap="none" spc="0" noProof="0">
                        <a:solidFill>
                          <a:schemeClr val="tx1"/>
                        </a:solidFill>
                        <a:effectLst/>
                        <a:latin typeface="Roboto"/>
                        <a:ea typeface="Roboto"/>
                      </a:endParaRPr>
                    </a:p>
                  </a:txBody>
                  <a:tcPr marL="0" marR="66922" marT="26769" marB="200766" anchor="ctr">
                    <a:lnL w="12700" cmpd="sng">
                      <a:noFill/>
                      <a:prstDash val="solid"/>
                    </a:lnL>
                    <a:lnR w="12700" cmpd="sng">
                      <a:noFill/>
                      <a:prstDash val="solid"/>
                    </a:lnR>
                    <a:lnT w="12700" cmpd="sng">
                      <a:noFill/>
                      <a:prstDash val="solid"/>
                    </a:lnT>
                    <a:lnB w="6350" cap="flat" cmpd="sng" algn="ctr">
                      <a:solidFill>
                        <a:schemeClr val="tx1"/>
                      </a:solidFill>
                      <a:prstDash val="soli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3458876908"/>
                  </a:ext>
                </a:extLst>
              </a:tr>
              <a:tr h="526896">
                <a:tc>
                  <a:txBody>
                    <a:bodyPr/>
                    <a:lstStyle/>
                    <a:p>
                      <a:pPr algn="l"/>
                      <a:r>
                        <a:rPr lang="nb-NO" sz="1500" cap="none" spc="0" noProof="0">
                          <a:solidFill>
                            <a:schemeClr val="tx1"/>
                          </a:solidFill>
                          <a:effectLst/>
                        </a:rPr>
                        <a:t>Skjerpet aktivitetsplikt</a:t>
                      </a:r>
                    </a:p>
                  </a:txBody>
                  <a:tcPr marL="0" marR="66922" marT="26769" marB="200766" anchor="ctr">
                    <a:lnL w="12700" cmpd="sng">
                      <a:noFill/>
                      <a:prstDash val="solid"/>
                    </a:lnL>
                    <a:lnR w="12700" cmpd="sng">
                      <a:noFill/>
                      <a:prstDash val="solid"/>
                    </a:lnR>
                    <a:lnT w="6350" cap="flat" cmpd="sng" algn="ctr">
                      <a:solidFill>
                        <a:schemeClr val="tx1"/>
                      </a:solidFill>
                      <a:prstDash val="solid"/>
                    </a:lnT>
                    <a:lnB w="12700" cmpd="sng">
                      <a:noFill/>
                      <a:prstDash val="soli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a:r>
                        <a:rPr lang="nb-NO" sz="1500" cap="none" spc="0" noProof="0">
                          <a:solidFill>
                            <a:schemeClr val="tx1"/>
                          </a:solidFill>
                          <a:effectLst/>
                        </a:rPr>
                        <a:t>Skjerpet plikt til å melde fra</a:t>
                      </a:r>
                    </a:p>
                  </a:txBody>
                  <a:tcPr marL="0" marR="66922" marT="26769" marB="200766" anchor="ctr">
                    <a:lnL w="12700" cmpd="sng">
                      <a:noFill/>
                      <a:prstDash val="solid"/>
                    </a:lnL>
                    <a:lnR w="12700" cmpd="sng">
                      <a:noFill/>
                      <a:prstDash val="solid"/>
                    </a:lnR>
                    <a:lnT w="6350" cap="flat" cmpd="sng" algn="ctr">
                      <a:solidFill>
                        <a:schemeClr val="tx1"/>
                      </a:solidFill>
                      <a:prstDash val="solid"/>
                    </a:lnT>
                    <a:lnB w="12700" cmpd="sng">
                      <a:noFill/>
                      <a:prstDash val="soli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934238166"/>
                  </a:ext>
                </a:extLst>
              </a:tr>
              <a:tr h="773013">
                <a:tc>
                  <a:txBody>
                    <a:bodyPr/>
                    <a:lstStyle/>
                    <a:p>
                      <a:pPr algn="l"/>
                      <a:r>
                        <a:rPr lang="nb-NO" sz="1500" cap="none" spc="0" noProof="0">
                          <a:solidFill>
                            <a:schemeClr val="tx1"/>
                          </a:solidFill>
                          <a:effectLst/>
                        </a:rPr>
                        <a:t>Varsle</a:t>
                      </a:r>
                      <a:endParaRPr lang="nb-NO" sz="1500" cap="none" spc="0" noProof="0">
                        <a:solidFill>
                          <a:schemeClr val="tx1"/>
                        </a:solidFill>
                        <a:effectLst/>
                        <a:latin typeface="Roboto"/>
                        <a:ea typeface="Roboto"/>
                      </a:endParaRPr>
                    </a:p>
                  </a:txBody>
                  <a:tcPr marL="0" marR="66922" marT="26769" marB="200766" anchor="ctr">
                    <a:lnL w="12700" cmpd="sng">
                      <a:noFill/>
                      <a:prstDash val="solid"/>
                    </a:lnL>
                    <a:lnR w="12700" cmpd="sng">
                      <a:noFill/>
                      <a:prstDash val="solid"/>
                    </a:lnR>
                    <a:lnT w="12700" cmpd="sng">
                      <a:noFill/>
                      <a:prstDash val="solid"/>
                    </a:lnT>
                    <a:lnB w="12700" cmpd="sng">
                      <a:noFill/>
                      <a:prstDash val="soli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a:r>
                        <a:rPr lang="nb-NO" sz="1500" cap="none" spc="0" noProof="0">
                          <a:solidFill>
                            <a:schemeClr val="tx1"/>
                          </a:solidFill>
                          <a:effectLst/>
                        </a:rPr>
                        <a:t>Melde fra</a:t>
                      </a:r>
                    </a:p>
                    <a:p>
                      <a:pPr algn="l"/>
                      <a:endParaRPr lang="nb-NO" sz="1500" cap="none" spc="0" noProof="0">
                        <a:solidFill>
                          <a:schemeClr val="tx1"/>
                        </a:solidFill>
                        <a:effectLst/>
                        <a:latin typeface="Roboto"/>
                        <a:ea typeface="Roboto"/>
                      </a:endParaRPr>
                    </a:p>
                  </a:txBody>
                  <a:tcPr marL="0" marR="66922" marT="26769" marB="200766" anchor="ctr">
                    <a:lnL w="12700" cmpd="sng">
                      <a:noFill/>
                      <a:prstDash val="solid"/>
                    </a:lnL>
                    <a:lnR w="12700" cmpd="sng">
                      <a:noFill/>
                      <a:prstDash val="solid"/>
                    </a:lnR>
                    <a:lnT w="12700" cmpd="sng">
                      <a:noFill/>
                      <a:prstDash val="solid"/>
                    </a:lnT>
                    <a:lnB w="12700" cmpd="sng">
                      <a:noFill/>
                      <a:prstDash val="soli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408945298"/>
                  </a:ext>
                </a:extLst>
              </a:tr>
            </a:tbl>
          </a:graphicData>
        </a:graphic>
      </p:graphicFrame>
    </p:spTree>
    <p:extLst>
      <p:ext uri="{BB962C8B-B14F-4D97-AF65-F5344CB8AC3E}">
        <p14:creationId xmlns:p14="http://schemas.microsoft.com/office/powerpoint/2010/main" val="706210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lassholder for tekst 26">
            <a:extLst>
              <a:ext uri="{FF2B5EF4-FFF2-40B4-BE49-F238E27FC236}">
                <a16:creationId xmlns:a16="http://schemas.microsoft.com/office/drawing/2014/main" id="{3C7B196D-A4EB-4450-8C2E-D4F26C77F843}"/>
              </a:ext>
            </a:extLst>
          </p:cNvPr>
          <p:cNvSpPr>
            <a:spLocks noGrp="1"/>
          </p:cNvSpPr>
          <p:nvPr>
            <p:ph type="body" sz="quarter" idx="30"/>
          </p:nvPr>
        </p:nvSpPr>
        <p:spPr>
          <a:xfrm>
            <a:off x="278929" y="370433"/>
            <a:ext cx="2743200" cy="5395238"/>
          </a:xfrm>
          <a:solidFill>
            <a:srgbClr val="DEF2E7"/>
          </a:solidFill>
        </p:spPr>
        <p:txBody>
          <a:bodyPr rtlCol="0">
            <a:normAutofit/>
          </a:bodyPr>
          <a:lstStyle/>
          <a:p>
            <a:pPr rtl="0">
              <a:lnSpc>
                <a:spcPct val="100000"/>
              </a:lnSpc>
            </a:pPr>
            <a:r>
              <a:rPr lang="nb-NO" sz="2800">
                <a:latin typeface="Roboto Black" panose="02000000000000000000" pitchFamily="2" charset="0"/>
                <a:ea typeface="Roboto Black" panose="02000000000000000000" pitchFamily="2" charset="0"/>
              </a:rPr>
              <a:t> </a:t>
            </a:r>
          </a:p>
        </p:txBody>
      </p:sp>
      <p:sp>
        <p:nvSpPr>
          <p:cNvPr id="31" name="Plassholder for tekst 30">
            <a:extLst>
              <a:ext uri="{FF2B5EF4-FFF2-40B4-BE49-F238E27FC236}">
                <a16:creationId xmlns:a16="http://schemas.microsoft.com/office/drawing/2014/main" id="{FB4B73B3-17D0-4AD4-A250-23C177FEC520}"/>
              </a:ext>
            </a:extLst>
          </p:cNvPr>
          <p:cNvSpPr>
            <a:spLocks noGrp="1"/>
          </p:cNvSpPr>
          <p:nvPr>
            <p:ph type="body" sz="quarter" idx="34"/>
          </p:nvPr>
        </p:nvSpPr>
        <p:spPr>
          <a:xfrm>
            <a:off x="362417" y="1487655"/>
            <a:ext cx="2576223" cy="4317558"/>
          </a:xfrm>
        </p:spPr>
        <p:txBody>
          <a:bodyPr rtlCol="0"/>
          <a:lstStyle/>
          <a:p>
            <a:pPr marL="285750" indent="-285750">
              <a:buFont typeface="Arial" panose="020B0604020202020204" pitchFamily="34" charset="0"/>
              <a:buChar char="•"/>
            </a:pPr>
            <a:r>
              <a:rPr lang="nb-NO" sz="1600">
                <a:latin typeface="Roboto" panose="02000000000000000000" pitchFamily="2" charset="0"/>
                <a:ea typeface="Roboto" panose="02000000000000000000" pitchFamily="2" charset="0"/>
              </a:rPr>
              <a:t>utvidet rett til videregående opplæring</a:t>
            </a:r>
          </a:p>
          <a:p>
            <a:pPr marL="285750" indent="-285750">
              <a:buFont typeface="Arial" panose="020B0604020202020204" pitchFamily="34" charset="0"/>
              <a:buChar char="•"/>
            </a:pPr>
            <a:r>
              <a:rPr lang="nb-NO" sz="1600">
                <a:latin typeface="Roboto" panose="02000000000000000000" pitchFamily="2" charset="0"/>
              </a:rPr>
              <a:t>u</a:t>
            </a:r>
            <a:r>
              <a:rPr lang="nb-NO" sz="1600">
                <a:latin typeface="Roboto" panose="02000000000000000000" pitchFamily="2" charset="0"/>
                <a:ea typeface="Roboto" panose="02000000000000000000" pitchFamily="2" charset="0"/>
              </a:rPr>
              <a:t>tvidet rett til omvalg</a:t>
            </a:r>
          </a:p>
          <a:p>
            <a:pPr marL="285750" indent="-285750">
              <a:buFont typeface="Arial" panose="020B0604020202020204" pitchFamily="34" charset="0"/>
              <a:buChar char="•"/>
            </a:pPr>
            <a:r>
              <a:rPr lang="nb-NO" sz="1600">
                <a:latin typeface="Roboto" panose="02000000000000000000" pitchFamily="2" charset="0"/>
              </a:rPr>
              <a:t>r</a:t>
            </a:r>
            <a:r>
              <a:rPr lang="nb-NO" sz="1600">
                <a:latin typeface="Roboto" panose="02000000000000000000" pitchFamily="2" charset="0"/>
                <a:ea typeface="Roboto" panose="02000000000000000000" pitchFamily="2" charset="0"/>
              </a:rPr>
              <a:t>ett til yrkesfaglig </a:t>
            </a:r>
            <a:r>
              <a:rPr lang="nb-NO" sz="1600" err="1">
                <a:latin typeface="Roboto" panose="02000000000000000000" pitchFamily="2" charset="0"/>
                <a:ea typeface="Roboto" panose="02000000000000000000" pitchFamily="2" charset="0"/>
              </a:rPr>
              <a:t>rekvalifisering</a:t>
            </a:r>
            <a:endParaRPr lang="nb-NO" sz="1600">
              <a:latin typeface="Roboto" panose="02000000000000000000" pitchFamily="2" charset="0"/>
              <a:ea typeface="Roboto" panose="02000000000000000000" pitchFamily="2" charset="0"/>
            </a:endParaRPr>
          </a:p>
          <a:p>
            <a:pPr marL="285750" indent="-285750">
              <a:buFont typeface="Arial" panose="020B0604020202020204" pitchFamily="34" charset="0"/>
              <a:buChar char="•"/>
            </a:pPr>
            <a:r>
              <a:rPr lang="nb-NO" sz="1600">
                <a:latin typeface="Roboto" panose="02000000000000000000" pitchFamily="2" charset="0"/>
              </a:rPr>
              <a:t>o</a:t>
            </a:r>
            <a:r>
              <a:rPr lang="nb-NO" sz="1600">
                <a:latin typeface="Roboto" panose="02000000000000000000" pitchFamily="2" charset="0"/>
                <a:ea typeface="Roboto" panose="02000000000000000000" pitchFamily="2" charset="0"/>
              </a:rPr>
              <a:t>vergang mellom ungdomsskole og videregående skole og overgangstilbud</a:t>
            </a:r>
          </a:p>
          <a:p>
            <a:pPr marL="285750" indent="-285750">
              <a:buFont typeface="Arial" panose="020B0604020202020204" pitchFamily="34" charset="0"/>
              <a:buChar char="•"/>
            </a:pPr>
            <a:r>
              <a:rPr lang="nb-NO" sz="1600">
                <a:latin typeface="Roboto" panose="02000000000000000000" pitchFamily="2" charset="0"/>
              </a:rPr>
              <a:t>r</a:t>
            </a:r>
            <a:r>
              <a:rPr lang="nb-NO" sz="1600">
                <a:latin typeface="Roboto" panose="02000000000000000000" pitchFamily="2" charset="0"/>
                <a:ea typeface="Roboto" panose="02000000000000000000" pitchFamily="2" charset="0"/>
              </a:rPr>
              <a:t>ett til påbygning</a:t>
            </a:r>
          </a:p>
          <a:p>
            <a:pPr marL="285750" indent="-285750">
              <a:buFont typeface="Arial" panose="020B0604020202020204" pitchFamily="34" charset="0"/>
              <a:buChar char="•"/>
            </a:pPr>
            <a:r>
              <a:rPr lang="nb-NO" sz="1600">
                <a:latin typeface="Roboto" panose="02000000000000000000" pitchFamily="2" charset="0"/>
              </a:rPr>
              <a:t>r</a:t>
            </a:r>
            <a:r>
              <a:rPr lang="nb-NO" sz="1600">
                <a:latin typeface="Roboto" panose="02000000000000000000" pitchFamily="2" charset="0"/>
                <a:ea typeface="Roboto" panose="02000000000000000000" pitchFamily="2" charset="0"/>
              </a:rPr>
              <a:t>ett til rådgivning for de som har læretid i bedrift</a:t>
            </a:r>
          </a:p>
          <a:p>
            <a:pPr marL="285750" indent="-285750">
              <a:buFont typeface="Arial" panose="020B0604020202020204" pitchFamily="34" charset="0"/>
              <a:buChar char="•"/>
            </a:pPr>
            <a:r>
              <a:rPr lang="nb-NO" sz="1600">
                <a:latin typeface="Roboto" panose="02000000000000000000" pitchFamily="2" charset="0"/>
              </a:rPr>
              <a:t>u</a:t>
            </a:r>
            <a:r>
              <a:rPr lang="nb-NO" sz="1600">
                <a:latin typeface="Roboto" panose="02000000000000000000" pitchFamily="2" charset="0"/>
                <a:ea typeface="Roboto" panose="02000000000000000000" pitchFamily="2" charset="0"/>
              </a:rPr>
              <a:t>tvidelse av oppfølgingstjenestens målgruppe</a:t>
            </a:r>
          </a:p>
          <a:p>
            <a:pPr marL="285750" indent="-285750">
              <a:buFont typeface="Arial" panose="020B0604020202020204" pitchFamily="34" charset="0"/>
              <a:buChar char="•"/>
            </a:pPr>
            <a:endParaRPr lang="nb-NO" sz="1600">
              <a:latin typeface="Roboto" panose="02000000000000000000" pitchFamily="2" charset="0"/>
              <a:ea typeface="Roboto" panose="02000000000000000000" pitchFamily="2" charset="0"/>
            </a:endParaRPr>
          </a:p>
          <a:p>
            <a:pPr marL="285750" indent="-285750">
              <a:buFont typeface="Arial" panose="020B0604020202020204" pitchFamily="34" charset="0"/>
              <a:buChar char="•"/>
            </a:pPr>
            <a:endParaRPr lang="nb-NO" sz="1600">
              <a:latin typeface="Roboto" panose="02000000000000000000" pitchFamily="2" charset="0"/>
              <a:ea typeface="Roboto" panose="02000000000000000000" pitchFamily="2" charset="0"/>
            </a:endParaRPr>
          </a:p>
        </p:txBody>
      </p:sp>
      <p:sp>
        <p:nvSpPr>
          <p:cNvPr id="28" name="Plassholder for tekst 27">
            <a:extLst>
              <a:ext uri="{FF2B5EF4-FFF2-40B4-BE49-F238E27FC236}">
                <a16:creationId xmlns:a16="http://schemas.microsoft.com/office/drawing/2014/main" id="{16852965-5187-4677-B878-4167E7B69252}"/>
              </a:ext>
            </a:extLst>
          </p:cNvPr>
          <p:cNvSpPr>
            <a:spLocks noGrp="1"/>
          </p:cNvSpPr>
          <p:nvPr>
            <p:ph type="body" sz="quarter" idx="31"/>
          </p:nvPr>
        </p:nvSpPr>
        <p:spPr>
          <a:xfrm>
            <a:off x="3233356" y="375865"/>
            <a:ext cx="2743200" cy="2223580"/>
          </a:xfrm>
          <a:solidFill>
            <a:srgbClr val="EED0C4"/>
          </a:solidFill>
        </p:spPr>
        <p:txBody>
          <a:bodyPr rtlCol="0"/>
          <a:lstStyle/>
          <a:p>
            <a:pPr rtl="0"/>
            <a:r>
              <a:rPr lang="nb-NO" sz="2800"/>
              <a:t> </a:t>
            </a:r>
          </a:p>
        </p:txBody>
      </p:sp>
      <p:sp>
        <p:nvSpPr>
          <p:cNvPr id="24" name="Plassholder for innhold 23">
            <a:extLst>
              <a:ext uri="{FF2B5EF4-FFF2-40B4-BE49-F238E27FC236}">
                <a16:creationId xmlns:a16="http://schemas.microsoft.com/office/drawing/2014/main" id="{B5A11B9F-68B0-405D-8B6F-DDBC74E10DDA}"/>
              </a:ext>
            </a:extLst>
          </p:cNvPr>
          <p:cNvSpPr>
            <a:spLocks noGrp="1"/>
          </p:cNvSpPr>
          <p:nvPr>
            <p:ph type="body" sz="quarter" idx="36"/>
          </p:nvPr>
        </p:nvSpPr>
        <p:spPr>
          <a:xfrm>
            <a:off x="3255388" y="1000317"/>
            <a:ext cx="2720082" cy="1577890"/>
          </a:xfrm>
        </p:spPr>
        <p:txBody>
          <a:bodyPr vert="horz" lIns="91440" tIns="45720" rIns="91440" bIns="45720" rtlCol="0" anchor="t">
            <a:noAutofit/>
          </a:bodyPr>
          <a:lstStyle/>
          <a:p>
            <a:pPr marL="285750" indent="-285750">
              <a:buFont typeface="Arial" panose="020B0604020202020204" pitchFamily="34" charset="0"/>
              <a:buChar char="•"/>
            </a:pPr>
            <a:r>
              <a:rPr lang="nb-NO" sz="1600">
                <a:latin typeface="Roboto" panose="02000000000000000000" pitchFamily="2" charset="0"/>
              </a:rPr>
              <a:t>l</a:t>
            </a:r>
            <a:r>
              <a:rPr lang="nb-NO" sz="1600">
                <a:latin typeface="Roboto" panose="02000000000000000000" pitchFamily="2" charset="0"/>
                <a:ea typeface="Roboto" panose="02000000000000000000" pitchFamily="2" charset="0"/>
              </a:rPr>
              <a:t>ovfesting av elevens beste</a:t>
            </a:r>
          </a:p>
          <a:p>
            <a:pPr marL="285750" indent="-285750">
              <a:buFont typeface="Arial" panose="020B0604020202020204" pitchFamily="34" charset="0"/>
              <a:buChar char="•"/>
            </a:pPr>
            <a:r>
              <a:rPr lang="nb-NO" sz="1600">
                <a:latin typeface="Roboto" panose="02000000000000000000" pitchFamily="2" charset="0"/>
                <a:ea typeface="Roboto" panose="02000000000000000000" pitchFamily="2" charset="0"/>
              </a:rPr>
              <a:t>lovfesting av retten til medvirkning</a:t>
            </a:r>
          </a:p>
          <a:p>
            <a:pPr marL="285750" indent="-285750">
              <a:buFont typeface="Arial" panose="020B0604020202020204" pitchFamily="34" charset="0"/>
              <a:buChar char="•"/>
            </a:pPr>
            <a:r>
              <a:rPr lang="nb-NO" sz="1600">
                <a:latin typeface="Roboto" panose="02000000000000000000" pitchFamily="2" charset="0"/>
              </a:rPr>
              <a:t>s</a:t>
            </a:r>
            <a:r>
              <a:rPr lang="nb-NO" sz="1600">
                <a:latin typeface="Roboto" panose="02000000000000000000" pitchFamily="2" charset="0"/>
                <a:ea typeface="Roboto" panose="02000000000000000000" pitchFamily="2" charset="0"/>
              </a:rPr>
              <a:t>koledemokrati</a:t>
            </a:r>
          </a:p>
          <a:p>
            <a:endParaRPr lang="nb-NO" sz="1600">
              <a:latin typeface="Roboto" panose="02000000000000000000" pitchFamily="2" charset="0"/>
              <a:ea typeface="Roboto" panose="02000000000000000000" pitchFamily="2" charset="0"/>
            </a:endParaRPr>
          </a:p>
        </p:txBody>
      </p:sp>
      <p:sp>
        <p:nvSpPr>
          <p:cNvPr id="29" name="Plassholder for tekst 28">
            <a:extLst>
              <a:ext uri="{FF2B5EF4-FFF2-40B4-BE49-F238E27FC236}">
                <a16:creationId xmlns:a16="http://schemas.microsoft.com/office/drawing/2014/main" id="{A362839C-0A6B-4785-ACD4-42645537AFF4}"/>
              </a:ext>
            </a:extLst>
          </p:cNvPr>
          <p:cNvSpPr>
            <a:spLocks noGrp="1"/>
          </p:cNvSpPr>
          <p:nvPr>
            <p:ph type="body" sz="quarter" idx="33"/>
          </p:nvPr>
        </p:nvSpPr>
        <p:spPr>
          <a:xfrm>
            <a:off x="3243829" y="2776733"/>
            <a:ext cx="2743201" cy="1250241"/>
          </a:xfrm>
          <a:solidFill>
            <a:srgbClr val="E2E4F1"/>
          </a:solidFill>
        </p:spPr>
        <p:txBody>
          <a:bodyPr rtlCol="0"/>
          <a:lstStyle/>
          <a:p>
            <a:pPr rtl="0"/>
            <a:r>
              <a:rPr lang="nb-NO" sz="2800"/>
              <a:t> </a:t>
            </a:r>
          </a:p>
        </p:txBody>
      </p:sp>
      <p:sp>
        <p:nvSpPr>
          <p:cNvPr id="58" name="Plassholder for tekst 57">
            <a:extLst>
              <a:ext uri="{FF2B5EF4-FFF2-40B4-BE49-F238E27FC236}">
                <a16:creationId xmlns:a16="http://schemas.microsoft.com/office/drawing/2014/main" id="{EC3B6141-A529-43FA-B6A2-0FFA5D9DF00C}"/>
              </a:ext>
            </a:extLst>
          </p:cNvPr>
          <p:cNvSpPr>
            <a:spLocks noGrp="1"/>
          </p:cNvSpPr>
          <p:nvPr>
            <p:ph type="body" sz="quarter" idx="37"/>
          </p:nvPr>
        </p:nvSpPr>
        <p:spPr>
          <a:xfrm>
            <a:off x="3301035" y="3342174"/>
            <a:ext cx="2582930" cy="699315"/>
          </a:xfrm>
        </p:spPr>
        <p:txBody>
          <a:bodyPr rtlCol="0"/>
          <a:lstStyle/>
          <a:p>
            <a:pPr marL="285750" indent="-285750" rtl="0">
              <a:buFont typeface="Arial" panose="020B0604020202020204" pitchFamily="34" charset="0"/>
              <a:buChar char="•"/>
            </a:pPr>
            <a:r>
              <a:rPr lang="nb-NO" sz="1600">
                <a:latin typeface="Roboto" panose="02000000000000000000" pitchFamily="2" charset="0"/>
              </a:rPr>
              <a:t>p</a:t>
            </a:r>
            <a:r>
              <a:rPr lang="nb-NO" sz="1600">
                <a:latin typeface="Roboto" panose="02000000000000000000" pitchFamily="2" charset="0"/>
                <a:ea typeface="Roboto" panose="02000000000000000000" pitchFamily="2" charset="0"/>
              </a:rPr>
              <a:t>likt til å følge opp fravær</a:t>
            </a:r>
          </a:p>
          <a:p>
            <a:pPr rtl="0"/>
            <a:endParaRPr lang="nb-NO" sz="1600"/>
          </a:p>
        </p:txBody>
      </p:sp>
      <p:sp>
        <p:nvSpPr>
          <p:cNvPr id="34" name="Plassholder for lysbildenummer 33">
            <a:extLst>
              <a:ext uri="{FF2B5EF4-FFF2-40B4-BE49-F238E27FC236}">
                <a16:creationId xmlns:a16="http://schemas.microsoft.com/office/drawing/2014/main" id="{5B126C81-EB34-4B01-A592-C14F87B18B68}"/>
              </a:ext>
            </a:extLst>
          </p:cNvPr>
          <p:cNvSpPr>
            <a:spLocks noGrp="1"/>
          </p:cNvSpPr>
          <p:nvPr>
            <p:ph type="sldNum" sz="quarter" idx="11"/>
          </p:nvPr>
        </p:nvSpPr>
        <p:spPr>
          <a:xfrm>
            <a:off x="8610600" y="6416311"/>
            <a:ext cx="2743200" cy="365125"/>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nb-NO" sz="1000" b="0" i="0" u="none" strike="noStrike" kern="1200" cap="none" spc="0" normalizeH="0" baseline="0" noProof="0" smtClean="0">
                <a:ln>
                  <a:noFill/>
                </a:ln>
                <a:solidFill>
                  <a:prstClr val="black"/>
                </a:solidFill>
                <a:effectLst/>
                <a:uLnTx/>
                <a:uFillTx/>
                <a:latin typeface="Avenir Next LT Pr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b-NO" sz="1000" b="0" i="0" u="none" strike="noStrike" kern="1200" cap="none" spc="0" normalizeH="0" baseline="0" noProof="0">
              <a:ln>
                <a:noFill/>
              </a:ln>
              <a:solidFill>
                <a:prstClr val="black"/>
              </a:solidFill>
              <a:effectLst/>
              <a:uLnTx/>
              <a:uFillTx/>
              <a:latin typeface="Avenir Next LT Pro Light"/>
              <a:ea typeface="+mn-ea"/>
              <a:cs typeface="+mn-cs"/>
            </a:endParaRPr>
          </a:p>
        </p:txBody>
      </p:sp>
      <p:sp>
        <p:nvSpPr>
          <p:cNvPr id="10" name="Plassholder for tekst 26">
            <a:extLst>
              <a:ext uri="{FF2B5EF4-FFF2-40B4-BE49-F238E27FC236}">
                <a16:creationId xmlns:a16="http://schemas.microsoft.com/office/drawing/2014/main" id="{89B40BB2-6758-4B7D-715C-77AAF028E06A}"/>
              </a:ext>
            </a:extLst>
          </p:cNvPr>
          <p:cNvSpPr txBox="1">
            <a:spLocks/>
          </p:cNvSpPr>
          <p:nvPr/>
        </p:nvSpPr>
        <p:spPr>
          <a:xfrm>
            <a:off x="3243830" y="4204262"/>
            <a:ext cx="2743200" cy="2060617"/>
          </a:xfrm>
          <a:prstGeom prst="rect">
            <a:avLst/>
          </a:prstGeom>
          <a:solidFill>
            <a:srgbClr val="DEF2E7"/>
          </a:solidFill>
          <a:ln w="22225">
            <a:solidFill>
              <a:schemeClr val="tx1"/>
            </a:solidFill>
          </a:ln>
        </p:spPr>
        <p:txBody>
          <a:bodyPr vert="horz" lIns="91440" tIns="621792" rIns="91440" bIns="45720" rtlCol="0" anchor="t" anchorCtr="0">
            <a:normAutofit/>
          </a:bodyPr>
          <a:lstStyle>
            <a:lvl1pPr marL="0" indent="0" algn="ctr" defTabSz="914400" rtl="0" eaLnBrk="1" latinLnBrk="0" hangingPunct="1">
              <a:lnSpc>
                <a:spcPct val="90000"/>
              </a:lnSpc>
              <a:spcBef>
                <a:spcPts val="0"/>
              </a:spcBef>
              <a:spcAft>
                <a:spcPts val="0"/>
              </a:spcAft>
              <a:buFont typeface="Arial" panose="020B0604020202020204" pitchFamily="34" charset="0"/>
              <a:buNone/>
              <a:defRPr sz="3800" b="1" kern="1200">
                <a:solidFill>
                  <a:schemeClr val="tx1"/>
                </a:solidFill>
                <a:latin typeface="+mj-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nb-NO" sz="2800" b="1" i="0" u="none" strike="noStrike" kern="1200" cap="none" spc="0" normalizeH="0" baseline="0" noProof="0">
              <a:ln>
                <a:noFill/>
              </a:ln>
              <a:solidFill>
                <a:prstClr val="black"/>
              </a:solidFill>
              <a:effectLst/>
              <a:uLnTx/>
              <a:uFillTx/>
              <a:latin typeface="Posterama"/>
              <a:ea typeface="+mn-ea"/>
              <a:cs typeface="+mn-cs"/>
            </a:endParaRPr>
          </a:p>
        </p:txBody>
      </p:sp>
      <p:sp>
        <p:nvSpPr>
          <p:cNvPr id="11" name="Plassholder for tekst 28">
            <a:extLst>
              <a:ext uri="{FF2B5EF4-FFF2-40B4-BE49-F238E27FC236}">
                <a16:creationId xmlns:a16="http://schemas.microsoft.com/office/drawing/2014/main" id="{229F1BA1-D920-5D96-54FE-2E20B4E7FE88}"/>
              </a:ext>
            </a:extLst>
          </p:cNvPr>
          <p:cNvSpPr txBox="1">
            <a:spLocks/>
          </p:cNvSpPr>
          <p:nvPr/>
        </p:nvSpPr>
        <p:spPr>
          <a:xfrm>
            <a:off x="6192802" y="370433"/>
            <a:ext cx="2743201" cy="3295118"/>
          </a:xfrm>
          <a:prstGeom prst="rect">
            <a:avLst/>
          </a:prstGeom>
          <a:solidFill>
            <a:srgbClr val="E2E4F1"/>
          </a:solidFill>
          <a:ln w="22225">
            <a:solidFill>
              <a:schemeClr val="tx1"/>
            </a:solidFill>
          </a:ln>
        </p:spPr>
        <p:txBody>
          <a:bodyPr vert="horz" lIns="0" tIns="621792" rIns="0" bIns="0" rtlCol="0" anchor="t" anchorCtr="0">
            <a:noAutofit/>
          </a:bodyPr>
          <a:lstStyle>
            <a:lvl1pPr marL="0" indent="0" algn="ctr" defTabSz="914400" rtl="0" eaLnBrk="1" latinLnBrk="0" hangingPunct="1">
              <a:lnSpc>
                <a:spcPct val="90000"/>
              </a:lnSpc>
              <a:spcBef>
                <a:spcPts val="0"/>
              </a:spcBef>
              <a:spcAft>
                <a:spcPts val="0"/>
              </a:spcAft>
              <a:buFont typeface="Arial" panose="020B0604020202020204" pitchFamily="34" charset="0"/>
              <a:buNone/>
              <a:defRPr lang="en-ZA" sz="3800" b="1" kern="1200" dirty="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nb-NO" sz="2800" b="1" i="0" u="none" strike="noStrike" kern="1200" cap="none" spc="0" normalizeH="0" baseline="0" noProof="0">
                <a:ln>
                  <a:noFill/>
                </a:ln>
                <a:solidFill>
                  <a:prstClr val="black"/>
                </a:solidFill>
                <a:effectLst/>
                <a:uLnTx/>
                <a:uFillTx/>
                <a:latin typeface="Posterama"/>
                <a:ea typeface="+mn-ea"/>
                <a:cs typeface="+mn-cs"/>
              </a:rPr>
              <a:t> </a:t>
            </a:r>
          </a:p>
        </p:txBody>
      </p:sp>
      <p:sp>
        <p:nvSpPr>
          <p:cNvPr id="12" name="Plassholder for tekst 27">
            <a:extLst>
              <a:ext uri="{FF2B5EF4-FFF2-40B4-BE49-F238E27FC236}">
                <a16:creationId xmlns:a16="http://schemas.microsoft.com/office/drawing/2014/main" id="{D843068B-2257-FE56-AAD7-D0D0B1A61ABB}"/>
              </a:ext>
            </a:extLst>
          </p:cNvPr>
          <p:cNvSpPr txBox="1">
            <a:spLocks/>
          </p:cNvSpPr>
          <p:nvPr/>
        </p:nvSpPr>
        <p:spPr>
          <a:xfrm>
            <a:off x="6213140" y="3889441"/>
            <a:ext cx="2743200" cy="2321297"/>
          </a:xfrm>
          <a:prstGeom prst="rect">
            <a:avLst/>
          </a:prstGeom>
          <a:solidFill>
            <a:srgbClr val="EED0C4"/>
          </a:solidFill>
          <a:ln w="22225">
            <a:solidFill>
              <a:schemeClr val="tx1"/>
            </a:solidFill>
          </a:ln>
        </p:spPr>
        <p:txBody>
          <a:bodyPr vert="horz" lIns="0" tIns="621792" rIns="0" bIns="0" rtlCol="0" anchor="t" anchorCtr="0">
            <a:noAutofit/>
          </a:bodyPr>
          <a:lstStyle>
            <a:lvl1pPr marL="0" indent="0" algn="ctr" defTabSz="914400" rtl="0" eaLnBrk="1" latinLnBrk="0" hangingPunct="1">
              <a:lnSpc>
                <a:spcPct val="90000"/>
              </a:lnSpc>
              <a:spcBef>
                <a:spcPts val="0"/>
              </a:spcBef>
              <a:spcAft>
                <a:spcPts val="0"/>
              </a:spcAft>
              <a:buFont typeface="Arial" panose="020B0604020202020204" pitchFamily="34" charset="0"/>
              <a:buNone/>
              <a:defRPr lang="en-ZA" sz="3800" b="1" kern="1200" dirty="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nb-NO" sz="2800" b="1" i="0" u="none" strike="noStrike" kern="1200" cap="none" spc="0" normalizeH="0" baseline="0" noProof="0">
                <a:ln>
                  <a:noFill/>
                </a:ln>
                <a:solidFill>
                  <a:prstClr val="black"/>
                </a:solidFill>
                <a:effectLst/>
                <a:uLnTx/>
                <a:uFillTx/>
                <a:latin typeface="Posterama"/>
                <a:ea typeface="+mn-ea"/>
                <a:cs typeface="+mn-cs"/>
              </a:rPr>
              <a:t> </a:t>
            </a:r>
          </a:p>
        </p:txBody>
      </p:sp>
      <p:sp>
        <p:nvSpPr>
          <p:cNvPr id="14" name="Plassholder for tekst 27">
            <a:extLst>
              <a:ext uri="{FF2B5EF4-FFF2-40B4-BE49-F238E27FC236}">
                <a16:creationId xmlns:a16="http://schemas.microsoft.com/office/drawing/2014/main" id="{155F6BB8-135D-9FEA-1710-F7EAFFD90D64}"/>
              </a:ext>
            </a:extLst>
          </p:cNvPr>
          <p:cNvSpPr txBox="1">
            <a:spLocks/>
          </p:cNvSpPr>
          <p:nvPr/>
        </p:nvSpPr>
        <p:spPr>
          <a:xfrm>
            <a:off x="9169871" y="373568"/>
            <a:ext cx="2743200" cy="4866552"/>
          </a:xfrm>
          <a:prstGeom prst="rect">
            <a:avLst/>
          </a:prstGeom>
          <a:solidFill>
            <a:srgbClr val="DEF2E7"/>
          </a:solidFill>
          <a:ln w="22225">
            <a:solidFill>
              <a:schemeClr val="tx1"/>
            </a:solidFill>
          </a:ln>
        </p:spPr>
        <p:txBody>
          <a:bodyPr vert="horz" lIns="0" tIns="621792" rIns="0" bIns="0" rtlCol="0" anchor="t" anchorCtr="0">
            <a:noAutofit/>
          </a:bodyPr>
          <a:lstStyle>
            <a:lvl1pPr marL="0" indent="0" algn="ctr" defTabSz="914400" rtl="0" eaLnBrk="1" latinLnBrk="0" hangingPunct="1">
              <a:lnSpc>
                <a:spcPct val="90000"/>
              </a:lnSpc>
              <a:spcBef>
                <a:spcPts val="0"/>
              </a:spcBef>
              <a:spcAft>
                <a:spcPts val="0"/>
              </a:spcAft>
              <a:buFont typeface="Arial" panose="020B0604020202020204" pitchFamily="34" charset="0"/>
              <a:buNone/>
              <a:defRPr lang="en-ZA" sz="3800" b="1" kern="1200" dirty="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nb-NO" sz="2800" b="1" i="0" u="none" strike="noStrike" kern="1200" cap="none" spc="0" normalizeH="0" baseline="0" noProof="0">
                <a:ln>
                  <a:noFill/>
                </a:ln>
                <a:solidFill>
                  <a:prstClr val="black"/>
                </a:solidFill>
                <a:effectLst/>
                <a:uLnTx/>
                <a:uFillTx/>
                <a:latin typeface="Posterama"/>
                <a:ea typeface="+mn-ea"/>
                <a:cs typeface="+mn-cs"/>
              </a:rPr>
              <a:t> </a:t>
            </a:r>
          </a:p>
        </p:txBody>
      </p:sp>
      <p:sp>
        <p:nvSpPr>
          <p:cNvPr id="16" name="Plassholder for tekst 57">
            <a:extLst>
              <a:ext uri="{FF2B5EF4-FFF2-40B4-BE49-F238E27FC236}">
                <a16:creationId xmlns:a16="http://schemas.microsoft.com/office/drawing/2014/main" id="{DDCD93C6-AF2F-3C09-75C1-455605428DCF}"/>
              </a:ext>
            </a:extLst>
          </p:cNvPr>
          <p:cNvSpPr txBox="1">
            <a:spLocks/>
          </p:cNvSpPr>
          <p:nvPr/>
        </p:nvSpPr>
        <p:spPr>
          <a:xfrm>
            <a:off x="6236736" y="4514461"/>
            <a:ext cx="2689595" cy="1628573"/>
          </a:xfrm>
          <a:prstGeom prst="rect">
            <a:avLst/>
          </a:prstGeom>
        </p:spPr>
        <p:txBody>
          <a:bodyPr vert="horz" lIns="91440" tIns="45720" rIns="91440" bIns="45720" rtlCol="0">
            <a:noAutofit/>
          </a:bodyPr>
          <a:lstStyle>
            <a:lvl1pPr marL="0" indent="0" algn="ctr" defTabSz="914400" rtl="0" eaLnBrk="1" latinLnBrk="0" hangingPunct="1">
              <a:lnSpc>
                <a:spcPct val="100000"/>
              </a:lnSpc>
              <a:spcBef>
                <a:spcPts val="0"/>
              </a:spcBef>
              <a:buFont typeface="Arial" panose="020B0604020202020204" pitchFamily="34" charset="0"/>
              <a:buNone/>
              <a:defRPr sz="1800" b="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600">
                <a:solidFill>
                  <a:prstClr val="black"/>
                </a:solidFill>
                <a:latin typeface="Roboto" panose="02000000000000000000" pitchFamily="2" charset="0"/>
                <a:ea typeface="Roboto" panose="02000000000000000000" pitchFamily="2" charset="0"/>
              </a:rPr>
              <a:t>f</a:t>
            </a:r>
            <a:r>
              <a:rPr kumimoji="0" lang="nb-NO" sz="1600" b="0" i="0" u="none" strike="noStrike" kern="1200" cap="none" spc="0" normalizeH="0" baseline="0" noProof="0" err="1">
                <a:ln>
                  <a:noFill/>
                </a:ln>
                <a:solidFill>
                  <a:prstClr val="black"/>
                </a:solidFill>
                <a:effectLst/>
                <a:uLnTx/>
                <a:uFillTx/>
                <a:latin typeface="Roboto" panose="02000000000000000000" pitchFamily="2" charset="0"/>
                <a:ea typeface="Roboto" panose="02000000000000000000" pitchFamily="2" charset="0"/>
                <a:cs typeface="+mn-cs"/>
              </a:rPr>
              <a:t>leksibilitet</a:t>
            </a:r>
            <a:r>
              <a:rPr kumimoji="0" lang="nb-NO" sz="16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 i fag- og timefordelingen</a:t>
            </a:r>
          </a:p>
          <a:p>
            <a:pPr marR="0" lvl="0" algn="ctr" defTabSz="914400" rtl="0" eaLnBrk="1" fontAlgn="auto" latinLnBrk="0" hangingPunct="1">
              <a:lnSpc>
                <a:spcPct val="100000"/>
              </a:lnSpc>
              <a:spcBef>
                <a:spcPts val="0"/>
              </a:spcBef>
              <a:spcAft>
                <a:spcPts val="0"/>
              </a:spcAft>
              <a:buClrTx/>
              <a:buSzTx/>
              <a:tabLst/>
              <a:defRPr/>
            </a:pPr>
            <a:r>
              <a:rPr kumimoji="0" lang="nb-NO" sz="16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tilsyn med privat grunnskoleopplæring i hjemmet</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600">
                <a:solidFill>
                  <a:prstClr val="black"/>
                </a:solidFill>
                <a:latin typeface="Roboto" panose="02000000000000000000" pitchFamily="2" charset="0"/>
                <a:ea typeface="Roboto" panose="02000000000000000000" pitchFamily="2" charset="0"/>
              </a:rPr>
              <a:t>f</a:t>
            </a:r>
            <a:r>
              <a:rPr kumimoji="0" lang="nb-NO" sz="1600" b="0" i="0" u="none" strike="noStrike" kern="1200" cap="none" spc="0" normalizeH="0" baseline="0" noProof="0" err="1">
                <a:ln>
                  <a:noFill/>
                </a:ln>
                <a:solidFill>
                  <a:prstClr val="black"/>
                </a:solidFill>
                <a:effectLst/>
                <a:uLnTx/>
                <a:uFillTx/>
                <a:latin typeface="Roboto" panose="02000000000000000000" pitchFamily="2" charset="0"/>
                <a:ea typeface="Roboto" panose="02000000000000000000" pitchFamily="2" charset="0"/>
                <a:cs typeface="+mn-cs"/>
              </a:rPr>
              <a:t>jernundervisning</a:t>
            </a:r>
            <a:endParaRPr kumimoji="0" lang="nb-NO" sz="16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b-NO" sz="16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nb-NO" sz="1600" b="0" i="0" u="none" strike="noStrike" kern="1200" cap="none" spc="0" normalizeH="0" baseline="0" noProof="0">
              <a:ln>
                <a:noFill/>
              </a:ln>
              <a:solidFill>
                <a:prstClr val="black"/>
              </a:solidFill>
              <a:effectLst/>
              <a:uLnTx/>
              <a:uFillTx/>
              <a:latin typeface="Posterama"/>
              <a:ea typeface="+mn-ea"/>
              <a:cs typeface="+mn-cs"/>
            </a:endParaRPr>
          </a:p>
        </p:txBody>
      </p:sp>
      <p:sp>
        <p:nvSpPr>
          <p:cNvPr id="17" name="Plassholder for tekst 57">
            <a:extLst>
              <a:ext uri="{FF2B5EF4-FFF2-40B4-BE49-F238E27FC236}">
                <a16:creationId xmlns:a16="http://schemas.microsoft.com/office/drawing/2014/main" id="{6F525682-BF96-8111-548A-157F57CAF1DE}"/>
              </a:ext>
            </a:extLst>
          </p:cNvPr>
          <p:cNvSpPr txBox="1">
            <a:spLocks/>
          </p:cNvSpPr>
          <p:nvPr/>
        </p:nvSpPr>
        <p:spPr>
          <a:xfrm>
            <a:off x="6230867" y="887715"/>
            <a:ext cx="2695464" cy="2525023"/>
          </a:xfrm>
          <a:prstGeom prst="rect">
            <a:avLst/>
          </a:prstGeom>
        </p:spPr>
        <p:txBody>
          <a:bodyPr vert="horz" lIns="91440" tIns="45720" rIns="91440" bIns="45720" rtlCol="0">
            <a:noAutofit/>
          </a:bodyPr>
          <a:lstStyle>
            <a:lvl1pPr marL="0" indent="0" algn="ctr" defTabSz="914400" rtl="0" eaLnBrk="1" latinLnBrk="0" hangingPunct="1">
              <a:lnSpc>
                <a:spcPct val="100000"/>
              </a:lnSpc>
              <a:spcBef>
                <a:spcPts val="0"/>
              </a:spcBef>
              <a:buFont typeface="Arial" panose="020B0604020202020204" pitchFamily="34" charset="0"/>
              <a:buNone/>
              <a:defRPr sz="1800" b="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600">
                <a:solidFill>
                  <a:prstClr val="black"/>
                </a:solidFill>
                <a:latin typeface="Roboto" panose="02000000000000000000" pitchFamily="2" charset="0"/>
                <a:ea typeface="Roboto" panose="02000000000000000000" pitchFamily="2" charset="0"/>
              </a:rPr>
              <a:t>r</a:t>
            </a:r>
            <a:r>
              <a:rPr kumimoji="0" lang="nb-NO" sz="16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ett til opplæring i samisk</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600">
                <a:solidFill>
                  <a:prstClr val="black"/>
                </a:solidFill>
                <a:latin typeface="Roboto" panose="02000000000000000000" pitchFamily="2" charset="0"/>
                <a:ea typeface="Roboto" panose="02000000000000000000" pitchFamily="2" charset="0"/>
              </a:rPr>
              <a:t>r</a:t>
            </a:r>
            <a:r>
              <a:rPr kumimoji="0" lang="nb-NO" sz="16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ett til opplæring i kvensk/finsk</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600">
                <a:solidFill>
                  <a:prstClr val="black"/>
                </a:solidFill>
                <a:latin typeface="Roboto" panose="02000000000000000000" pitchFamily="2" charset="0"/>
                <a:ea typeface="Roboto" panose="02000000000000000000" pitchFamily="2" charset="0"/>
              </a:rPr>
              <a:t>u</a:t>
            </a:r>
            <a:r>
              <a:rPr kumimoji="0" lang="nb-NO" sz="1600" b="0" i="0" u="none" strike="noStrike" kern="1200" cap="none" spc="0" normalizeH="0" baseline="0" noProof="0" err="1">
                <a:ln>
                  <a:noFill/>
                </a:ln>
                <a:solidFill>
                  <a:prstClr val="black"/>
                </a:solidFill>
                <a:effectLst/>
                <a:uLnTx/>
                <a:uFillTx/>
                <a:latin typeface="Roboto" panose="02000000000000000000" pitchFamily="2" charset="0"/>
                <a:ea typeface="Roboto" panose="02000000000000000000" pitchFamily="2" charset="0"/>
                <a:cs typeface="+mn-cs"/>
              </a:rPr>
              <a:t>tvidet</a:t>
            </a:r>
            <a:r>
              <a:rPr kumimoji="0" lang="nb-NO" sz="16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 rett til opplæring i egen skriftspråkgruppe</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600">
                <a:solidFill>
                  <a:prstClr val="black"/>
                </a:solidFill>
                <a:latin typeface="Roboto" panose="02000000000000000000" pitchFamily="2" charset="0"/>
                <a:ea typeface="Roboto" panose="02000000000000000000" pitchFamily="2" charset="0"/>
              </a:rPr>
              <a:t>r</a:t>
            </a:r>
            <a:r>
              <a:rPr kumimoji="0" lang="nb-NO" sz="16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ett til opplæring i norsk tegnspråk for elever som bruker tolk i ordinære videregående skoler</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b-NO" sz="16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b-NO" sz="16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nb-NO" sz="1600" b="0" i="0" u="none" strike="noStrike" kern="1200" cap="none" spc="0" normalizeH="0" baseline="0" noProof="0">
              <a:ln>
                <a:noFill/>
              </a:ln>
              <a:solidFill>
                <a:prstClr val="black"/>
              </a:solidFill>
              <a:effectLst/>
              <a:uLnTx/>
              <a:uFillTx/>
              <a:latin typeface="Posterama"/>
              <a:ea typeface="+mn-ea"/>
              <a:cs typeface="+mn-cs"/>
            </a:endParaRPr>
          </a:p>
        </p:txBody>
      </p:sp>
      <p:sp>
        <p:nvSpPr>
          <p:cNvPr id="18" name="Plassholder for tekst 57">
            <a:extLst>
              <a:ext uri="{FF2B5EF4-FFF2-40B4-BE49-F238E27FC236}">
                <a16:creationId xmlns:a16="http://schemas.microsoft.com/office/drawing/2014/main" id="{0ACCCAD5-2B0E-8652-FBCD-0B7CDCDD79A7}"/>
              </a:ext>
            </a:extLst>
          </p:cNvPr>
          <p:cNvSpPr txBox="1">
            <a:spLocks/>
          </p:cNvSpPr>
          <p:nvPr/>
        </p:nvSpPr>
        <p:spPr>
          <a:xfrm>
            <a:off x="3262514" y="5152122"/>
            <a:ext cx="2712647" cy="968006"/>
          </a:xfrm>
          <a:prstGeom prst="rect">
            <a:avLst/>
          </a:prstGeom>
        </p:spPr>
        <p:txBody>
          <a:bodyPr vert="horz" lIns="91440" tIns="45720" rIns="91440" bIns="45720" rtlCol="0">
            <a:noAutofit/>
          </a:bodyPr>
          <a:lstStyle>
            <a:lvl1pPr marL="0" indent="0" algn="ctr" defTabSz="914400" rtl="0" eaLnBrk="1" latinLnBrk="0" hangingPunct="1">
              <a:lnSpc>
                <a:spcPct val="100000"/>
              </a:lnSpc>
              <a:spcBef>
                <a:spcPts val="0"/>
              </a:spcBef>
              <a:buFont typeface="Arial" panose="020B0604020202020204" pitchFamily="34" charset="0"/>
              <a:buNone/>
              <a:defRPr sz="1800" b="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6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forberedende opplæring og videregående opplæring for voksne</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nb-NO" sz="1600" b="0" i="0" u="none" strike="noStrike" kern="1200" cap="none" spc="0" normalizeH="0" baseline="0" noProof="0">
              <a:ln>
                <a:noFill/>
              </a:ln>
              <a:solidFill>
                <a:prstClr val="black"/>
              </a:solidFill>
              <a:effectLst/>
              <a:uLnTx/>
              <a:uFillTx/>
              <a:latin typeface="Posterama"/>
              <a:ea typeface="+mn-ea"/>
              <a:cs typeface="+mn-cs"/>
            </a:endParaRPr>
          </a:p>
        </p:txBody>
      </p:sp>
      <p:sp>
        <p:nvSpPr>
          <p:cNvPr id="19" name="Plassholder for tekst 57">
            <a:extLst>
              <a:ext uri="{FF2B5EF4-FFF2-40B4-BE49-F238E27FC236}">
                <a16:creationId xmlns:a16="http://schemas.microsoft.com/office/drawing/2014/main" id="{30C95767-F4FC-2935-A3A3-5E3276D981EC}"/>
              </a:ext>
            </a:extLst>
          </p:cNvPr>
          <p:cNvSpPr txBox="1">
            <a:spLocks/>
          </p:cNvSpPr>
          <p:nvPr/>
        </p:nvSpPr>
        <p:spPr>
          <a:xfrm>
            <a:off x="9239083" y="1271977"/>
            <a:ext cx="2635467" cy="3069735"/>
          </a:xfrm>
          <a:prstGeom prst="rect">
            <a:avLst/>
          </a:prstGeom>
        </p:spPr>
        <p:txBody>
          <a:bodyPr vert="horz" lIns="91440" tIns="45720" rIns="91440" bIns="45720" rtlCol="0">
            <a:noAutofit/>
          </a:bodyPr>
          <a:lstStyle>
            <a:lvl1pPr marL="0" indent="0" algn="ctr" defTabSz="914400" rtl="0" eaLnBrk="1" latinLnBrk="0" hangingPunct="1">
              <a:lnSpc>
                <a:spcPct val="100000"/>
              </a:lnSpc>
              <a:spcBef>
                <a:spcPts val="0"/>
              </a:spcBef>
              <a:buFont typeface="Arial" panose="020B0604020202020204" pitchFamily="34" charset="0"/>
              <a:buNone/>
              <a:defRPr sz="1800" b="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600">
                <a:solidFill>
                  <a:prstClr val="black"/>
                </a:solidFill>
                <a:latin typeface="Roboto" panose="02000000000000000000" pitchFamily="2" charset="0"/>
                <a:ea typeface="Roboto" panose="02000000000000000000" pitchFamily="2" charset="0"/>
              </a:rPr>
              <a:t>f</a:t>
            </a:r>
            <a:r>
              <a:rPr kumimoji="0" lang="nb-NO" sz="1600" b="0" i="0" u="none" strike="noStrike" kern="1200" cap="none" spc="0" normalizeH="0" baseline="0" noProof="0" err="1">
                <a:ln>
                  <a:noFill/>
                </a:ln>
                <a:solidFill>
                  <a:prstClr val="black"/>
                </a:solidFill>
                <a:effectLst/>
                <a:uLnTx/>
                <a:uFillTx/>
                <a:latin typeface="Roboto" panose="02000000000000000000" pitchFamily="2" charset="0"/>
                <a:ea typeface="Roboto" panose="02000000000000000000" pitchFamily="2" charset="0"/>
                <a:cs typeface="+mn-cs"/>
              </a:rPr>
              <a:t>orbud</a:t>
            </a:r>
            <a:r>
              <a:rPr kumimoji="0" lang="nb-NO" sz="16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 mot forkynning</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600">
                <a:solidFill>
                  <a:prstClr val="black"/>
                </a:solidFill>
                <a:latin typeface="Roboto" panose="02000000000000000000" pitchFamily="2" charset="0"/>
                <a:ea typeface="Roboto" panose="02000000000000000000" pitchFamily="2" charset="0"/>
              </a:rPr>
              <a:t>s</a:t>
            </a:r>
            <a:r>
              <a:rPr kumimoji="0" lang="nb-NO" sz="1600" b="0" i="0" u="none" strike="noStrike" kern="1200" cap="none" spc="0" normalizeH="0" baseline="0" noProof="0" err="1">
                <a:ln>
                  <a:noFill/>
                </a:ln>
                <a:solidFill>
                  <a:prstClr val="black"/>
                </a:solidFill>
                <a:effectLst/>
                <a:uLnTx/>
                <a:uFillTx/>
                <a:latin typeface="Roboto" panose="02000000000000000000" pitchFamily="2" charset="0"/>
                <a:ea typeface="Roboto" panose="02000000000000000000" pitchFamily="2" charset="0"/>
                <a:cs typeface="+mn-cs"/>
              </a:rPr>
              <a:t>amarbeidsorgan</a:t>
            </a:r>
            <a:r>
              <a:rPr kumimoji="0" lang="nb-NO" sz="16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 for lærebedrifter (opplæringskontor)</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600">
                <a:solidFill>
                  <a:prstClr val="black"/>
                </a:solidFill>
                <a:latin typeface="Roboto" panose="02000000000000000000" pitchFamily="2" charset="0"/>
                <a:ea typeface="Roboto" panose="02000000000000000000" pitchFamily="2" charset="0"/>
              </a:rPr>
              <a:t>k</a:t>
            </a:r>
            <a:r>
              <a:rPr kumimoji="0" lang="nb-NO" sz="1600" b="0" i="0" u="none" strike="noStrike" kern="1200" cap="none" spc="0" normalizeH="0" baseline="0" noProof="0" err="1">
                <a:ln>
                  <a:noFill/>
                </a:ln>
                <a:solidFill>
                  <a:prstClr val="black"/>
                </a:solidFill>
                <a:effectLst/>
                <a:uLnTx/>
                <a:uFillTx/>
                <a:latin typeface="Roboto" panose="02000000000000000000" pitchFamily="2" charset="0"/>
                <a:ea typeface="Roboto" panose="02000000000000000000" pitchFamily="2" charset="0"/>
                <a:cs typeface="+mn-cs"/>
              </a:rPr>
              <a:t>ompetanse</a:t>
            </a:r>
            <a:r>
              <a:rPr kumimoji="0" lang="nb-NO" sz="16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 til å gi individuelt tilrettelagt opplæring</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600">
                <a:solidFill>
                  <a:prstClr val="black"/>
                </a:solidFill>
                <a:latin typeface="Roboto" panose="02000000000000000000" pitchFamily="2" charset="0"/>
                <a:ea typeface="Roboto" panose="02000000000000000000" pitchFamily="2" charset="0"/>
              </a:rPr>
              <a:t>f</a:t>
            </a:r>
            <a:r>
              <a:rPr kumimoji="0" lang="nb-NO" sz="1600" b="0" i="0" u="none" strike="noStrike" kern="1200" cap="none" spc="0" normalizeH="0" baseline="0" noProof="0" err="1">
                <a:ln>
                  <a:noFill/>
                </a:ln>
                <a:solidFill>
                  <a:prstClr val="black"/>
                </a:solidFill>
                <a:effectLst/>
                <a:uLnTx/>
                <a:uFillTx/>
                <a:latin typeface="Roboto" panose="02000000000000000000" pitchFamily="2" charset="0"/>
                <a:ea typeface="Roboto" panose="02000000000000000000" pitchFamily="2" charset="0"/>
                <a:cs typeface="+mn-cs"/>
              </a:rPr>
              <a:t>lere</a:t>
            </a:r>
            <a:r>
              <a:rPr kumimoji="0" lang="nb-NO" sz="16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 anmerkninger på politiattest og utvidelse til leirskole</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600">
                <a:solidFill>
                  <a:prstClr val="black"/>
                </a:solidFill>
                <a:latin typeface="Roboto" panose="02000000000000000000" pitchFamily="2" charset="0"/>
                <a:ea typeface="Roboto" panose="02000000000000000000" pitchFamily="2" charset="0"/>
              </a:rPr>
              <a:t>t</a:t>
            </a:r>
            <a:r>
              <a:rPr kumimoji="0" lang="nb-NO" sz="1600" b="0" i="0" u="none" strike="noStrike" kern="1200" cap="none" spc="0" normalizeH="0" baseline="0" noProof="0" err="1">
                <a:ln>
                  <a:noFill/>
                </a:ln>
                <a:solidFill>
                  <a:prstClr val="black"/>
                </a:solidFill>
                <a:effectLst/>
                <a:uLnTx/>
                <a:uFillTx/>
                <a:latin typeface="Roboto" panose="02000000000000000000" pitchFamily="2" charset="0"/>
                <a:ea typeface="Roboto" panose="02000000000000000000" pitchFamily="2" charset="0"/>
                <a:cs typeface="+mn-cs"/>
              </a:rPr>
              <a:t>ilgang</a:t>
            </a:r>
            <a:r>
              <a:rPr kumimoji="0" lang="nb-NO" sz="16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 på vikarer ved fravær</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600">
                <a:solidFill>
                  <a:prstClr val="black"/>
                </a:solidFill>
                <a:latin typeface="Roboto" panose="02000000000000000000" pitchFamily="2" charset="0"/>
                <a:ea typeface="Roboto" panose="02000000000000000000" pitchFamily="2" charset="0"/>
              </a:rPr>
              <a:t>m</a:t>
            </a:r>
            <a:r>
              <a:rPr kumimoji="0" lang="nb-NO" sz="16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elde fra til kommunen eller fylkeskommunen i skolemiljøsaker</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b-NO" sz="16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b-NO" sz="16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nb-NO" sz="1600" b="0" i="0" u="none" strike="noStrike" kern="1200" cap="none" spc="0" normalizeH="0" baseline="0" noProof="0">
              <a:ln>
                <a:noFill/>
              </a:ln>
              <a:solidFill>
                <a:prstClr val="black"/>
              </a:solidFill>
              <a:effectLst/>
              <a:uLnTx/>
              <a:uFillTx/>
              <a:latin typeface="Posterama"/>
              <a:ea typeface="+mn-ea"/>
              <a:cs typeface="+mn-cs"/>
            </a:endParaRPr>
          </a:p>
        </p:txBody>
      </p:sp>
      <p:sp>
        <p:nvSpPr>
          <p:cNvPr id="2" name="TekstSylinder 1">
            <a:extLst>
              <a:ext uri="{FF2B5EF4-FFF2-40B4-BE49-F238E27FC236}">
                <a16:creationId xmlns:a16="http://schemas.microsoft.com/office/drawing/2014/main" id="{E252AFD7-7771-9FAC-8687-2212304A7A83}"/>
              </a:ext>
            </a:extLst>
          </p:cNvPr>
          <p:cNvSpPr txBox="1"/>
          <p:nvPr/>
        </p:nvSpPr>
        <p:spPr>
          <a:xfrm>
            <a:off x="306239" y="477860"/>
            <a:ext cx="275395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nb-NO" sz="2800" b="1" i="0" u="none" strike="noStrike" kern="1200" cap="none" spc="0" normalizeH="0" baseline="0" noProof="0">
                <a:ln>
                  <a:noFill/>
                </a:ln>
                <a:solidFill>
                  <a:prstClr val="black"/>
                </a:solidFill>
                <a:effectLst/>
                <a:uLnTx/>
                <a:uFillTx/>
                <a:latin typeface="Roboto Black" panose="02000000000000000000" pitchFamily="2" charset="0"/>
                <a:ea typeface="Roboto Black" panose="02000000000000000000" pitchFamily="2" charset="0"/>
                <a:cs typeface="+mn-cs"/>
              </a:rPr>
              <a:t>Rett til å fullføre</a:t>
            </a:r>
          </a:p>
        </p:txBody>
      </p:sp>
      <p:sp>
        <p:nvSpPr>
          <p:cNvPr id="3" name="TekstSylinder 2">
            <a:extLst>
              <a:ext uri="{FF2B5EF4-FFF2-40B4-BE49-F238E27FC236}">
                <a16:creationId xmlns:a16="http://schemas.microsoft.com/office/drawing/2014/main" id="{97043EBC-B725-3FDF-7537-581DE1593C74}"/>
              </a:ext>
            </a:extLst>
          </p:cNvPr>
          <p:cNvSpPr txBox="1"/>
          <p:nvPr/>
        </p:nvSpPr>
        <p:spPr>
          <a:xfrm>
            <a:off x="3262514" y="2857760"/>
            <a:ext cx="2734485" cy="523220"/>
          </a:xfrm>
          <a:prstGeom prst="rect">
            <a:avLst/>
          </a:prstGeom>
          <a:noFill/>
        </p:spPr>
        <p:txBody>
          <a:bodyPr wrap="square" rtlCol="0">
            <a:spAutoFit/>
          </a:bodyPr>
          <a:lstStyle/>
          <a:p>
            <a:pPr algn="ctr"/>
            <a:r>
              <a:rPr lang="nb-NO" sz="2800">
                <a:latin typeface="Roboto Black" panose="02000000000000000000" pitchFamily="2" charset="0"/>
                <a:ea typeface="Roboto Black" panose="02000000000000000000" pitchFamily="2" charset="0"/>
              </a:rPr>
              <a:t>Fravær</a:t>
            </a:r>
          </a:p>
        </p:txBody>
      </p:sp>
      <p:sp>
        <p:nvSpPr>
          <p:cNvPr id="4" name="TekstSylinder 3">
            <a:extLst>
              <a:ext uri="{FF2B5EF4-FFF2-40B4-BE49-F238E27FC236}">
                <a16:creationId xmlns:a16="http://schemas.microsoft.com/office/drawing/2014/main" id="{6A4E039D-8098-03F9-AA21-0C3DC32EC7A0}"/>
              </a:ext>
            </a:extLst>
          </p:cNvPr>
          <p:cNvSpPr txBox="1"/>
          <p:nvPr/>
        </p:nvSpPr>
        <p:spPr>
          <a:xfrm>
            <a:off x="3231960" y="498948"/>
            <a:ext cx="2743201" cy="480131"/>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nb-NO" sz="2800" b="1" i="0" u="none" strike="noStrike" kern="1200" cap="none" spc="0" normalizeH="0" baseline="0" noProof="0">
                <a:ln>
                  <a:noFill/>
                </a:ln>
                <a:solidFill>
                  <a:prstClr val="black"/>
                </a:solidFill>
                <a:effectLst/>
                <a:uLnTx/>
                <a:uFillTx/>
                <a:latin typeface="Roboto Black" panose="02000000000000000000" pitchFamily="2" charset="0"/>
                <a:ea typeface="Roboto Black" panose="02000000000000000000" pitchFamily="2" charset="0"/>
              </a:rPr>
              <a:t>Medvirkning</a:t>
            </a:r>
          </a:p>
        </p:txBody>
      </p:sp>
      <p:sp>
        <p:nvSpPr>
          <p:cNvPr id="5" name="TekstSylinder 4">
            <a:extLst>
              <a:ext uri="{FF2B5EF4-FFF2-40B4-BE49-F238E27FC236}">
                <a16:creationId xmlns:a16="http://schemas.microsoft.com/office/drawing/2014/main" id="{EA815D5F-34AC-B6EA-7075-D13A1E969FA0}"/>
              </a:ext>
            </a:extLst>
          </p:cNvPr>
          <p:cNvSpPr txBox="1"/>
          <p:nvPr/>
        </p:nvSpPr>
        <p:spPr>
          <a:xfrm>
            <a:off x="3255997" y="4269677"/>
            <a:ext cx="2731033" cy="867930"/>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nb-NO" sz="2800" b="1" i="0" u="none" strike="noStrike" kern="1200" cap="none" spc="0" normalizeH="0" baseline="0" noProof="0">
                <a:ln>
                  <a:noFill/>
                </a:ln>
                <a:solidFill>
                  <a:prstClr val="black"/>
                </a:solidFill>
                <a:effectLst/>
                <a:uLnTx/>
                <a:uFillTx/>
                <a:latin typeface="Roboto Black" panose="02000000000000000000" pitchFamily="2" charset="0"/>
                <a:ea typeface="Roboto Black" panose="02000000000000000000" pitchFamily="2" charset="0"/>
              </a:rPr>
              <a:t>Særskilt for voksne</a:t>
            </a:r>
          </a:p>
        </p:txBody>
      </p:sp>
      <p:sp>
        <p:nvSpPr>
          <p:cNvPr id="6" name="TekstSylinder 5">
            <a:extLst>
              <a:ext uri="{FF2B5EF4-FFF2-40B4-BE49-F238E27FC236}">
                <a16:creationId xmlns:a16="http://schemas.microsoft.com/office/drawing/2014/main" id="{0D838707-73B5-49F5-C578-C5871356D066}"/>
              </a:ext>
            </a:extLst>
          </p:cNvPr>
          <p:cNvSpPr txBox="1"/>
          <p:nvPr/>
        </p:nvSpPr>
        <p:spPr>
          <a:xfrm>
            <a:off x="6187783" y="425547"/>
            <a:ext cx="2748220" cy="480131"/>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nb-NO" sz="2800" b="1" i="0" u="none" strike="noStrike" kern="1200" cap="none" spc="0" normalizeH="0" baseline="0" noProof="0">
                <a:ln>
                  <a:noFill/>
                </a:ln>
                <a:solidFill>
                  <a:prstClr val="black"/>
                </a:solidFill>
                <a:effectLst/>
                <a:uLnTx/>
                <a:uFillTx/>
                <a:latin typeface="Roboto Black" panose="02000000000000000000" pitchFamily="2" charset="0"/>
                <a:ea typeface="Roboto Black" panose="02000000000000000000" pitchFamily="2" charset="0"/>
              </a:rPr>
              <a:t>Språk</a:t>
            </a:r>
          </a:p>
        </p:txBody>
      </p:sp>
      <p:sp>
        <p:nvSpPr>
          <p:cNvPr id="7" name="TekstSylinder 6">
            <a:extLst>
              <a:ext uri="{FF2B5EF4-FFF2-40B4-BE49-F238E27FC236}">
                <a16:creationId xmlns:a16="http://schemas.microsoft.com/office/drawing/2014/main" id="{6CD96946-CE83-F8CA-C68A-66B4D0B6F142}"/>
              </a:ext>
            </a:extLst>
          </p:cNvPr>
          <p:cNvSpPr txBox="1"/>
          <p:nvPr/>
        </p:nvSpPr>
        <p:spPr>
          <a:xfrm>
            <a:off x="6200561" y="4013208"/>
            <a:ext cx="2749561" cy="480131"/>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nb-NO" sz="2800" b="1" i="0" u="none" strike="noStrike" kern="1200" cap="none" spc="0" normalizeH="0" baseline="0" noProof="0">
                <a:ln>
                  <a:noFill/>
                </a:ln>
                <a:solidFill>
                  <a:prstClr val="black"/>
                </a:solidFill>
                <a:effectLst/>
                <a:uLnTx/>
                <a:uFillTx/>
                <a:latin typeface="Roboto Black" panose="02000000000000000000" pitchFamily="2" charset="0"/>
                <a:ea typeface="Roboto Black" panose="02000000000000000000" pitchFamily="2" charset="0"/>
              </a:rPr>
              <a:t>Opplæring</a:t>
            </a:r>
          </a:p>
        </p:txBody>
      </p:sp>
      <p:sp>
        <p:nvSpPr>
          <p:cNvPr id="8" name="TekstSylinder 7">
            <a:extLst>
              <a:ext uri="{FF2B5EF4-FFF2-40B4-BE49-F238E27FC236}">
                <a16:creationId xmlns:a16="http://schemas.microsoft.com/office/drawing/2014/main" id="{4EB2B7B2-5E3A-FE8E-8BF3-A47AB0EA478A}"/>
              </a:ext>
            </a:extLst>
          </p:cNvPr>
          <p:cNvSpPr txBox="1"/>
          <p:nvPr/>
        </p:nvSpPr>
        <p:spPr>
          <a:xfrm>
            <a:off x="9159902" y="419476"/>
            <a:ext cx="2764057" cy="867930"/>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nb-NO" sz="2800" b="1" i="0" u="none" strike="noStrike" kern="1200" cap="none" spc="0" normalizeH="0" baseline="0" noProof="0">
                <a:ln>
                  <a:noFill/>
                </a:ln>
                <a:solidFill>
                  <a:prstClr val="black"/>
                </a:solidFill>
                <a:effectLst/>
                <a:uLnTx/>
                <a:uFillTx/>
                <a:latin typeface="Roboto Black" panose="02000000000000000000" pitchFamily="2" charset="0"/>
                <a:ea typeface="Roboto Black" panose="02000000000000000000" pitchFamily="2" charset="0"/>
              </a:rPr>
              <a:t>Andre endringer</a:t>
            </a:r>
          </a:p>
        </p:txBody>
      </p:sp>
    </p:spTree>
    <p:extLst>
      <p:ext uri="{BB962C8B-B14F-4D97-AF65-F5344CB8AC3E}">
        <p14:creationId xmlns:p14="http://schemas.microsoft.com/office/powerpoint/2010/main" val="29267877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C89FC-FC37-5044-BD77-AB69CC1816AD}"/>
              </a:ext>
            </a:extLst>
          </p:cNvPr>
          <p:cNvSpPr>
            <a:spLocks noGrp="1"/>
          </p:cNvSpPr>
          <p:nvPr>
            <p:ph type="ctrTitle"/>
          </p:nvPr>
        </p:nvSpPr>
        <p:spPr/>
        <p:txBody>
          <a:bodyPr/>
          <a:lstStyle/>
          <a:p>
            <a:r>
              <a:rPr lang="nb-NO" dirty="0"/>
              <a:t>Støtte til innføring av ny opplæringslov og forskrift</a:t>
            </a:r>
          </a:p>
        </p:txBody>
      </p:sp>
      <p:sp>
        <p:nvSpPr>
          <p:cNvPr id="3" name="Subtitle 2">
            <a:extLst>
              <a:ext uri="{FF2B5EF4-FFF2-40B4-BE49-F238E27FC236}">
                <a16:creationId xmlns:a16="http://schemas.microsoft.com/office/drawing/2014/main" id="{651CB328-08C2-B049-B6EF-40E6BD82C65B}"/>
              </a:ext>
            </a:extLst>
          </p:cNvPr>
          <p:cNvSpPr>
            <a:spLocks noGrp="1"/>
          </p:cNvSpPr>
          <p:nvPr>
            <p:ph type="subTitle" idx="1"/>
          </p:nvPr>
        </p:nvSpPr>
        <p:spPr/>
        <p:txBody>
          <a:bodyPr/>
          <a:lstStyle/>
          <a:p>
            <a:endParaRPr lang="nb-NO" i="1" dirty="0"/>
          </a:p>
        </p:txBody>
      </p:sp>
    </p:spTree>
    <p:extLst>
      <p:ext uri="{BB962C8B-B14F-4D97-AF65-F5344CB8AC3E}">
        <p14:creationId xmlns:p14="http://schemas.microsoft.com/office/powerpoint/2010/main" val="28951311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7A79F07A-9D66-10A0-705F-794CC4656768}"/>
              </a:ext>
            </a:extLst>
          </p:cNvPr>
          <p:cNvSpPr>
            <a:spLocks noGrp="1"/>
          </p:cNvSpPr>
          <p:nvPr>
            <p:ph sz="half" idx="1"/>
          </p:nvPr>
        </p:nvSpPr>
        <p:spPr>
          <a:xfrm>
            <a:off x="630001" y="1426029"/>
            <a:ext cx="5389799" cy="4799464"/>
          </a:xfrm>
        </p:spPr>
        <p:txBody>
          <a:bodyPr vert="horz" lIns="90000" tIns="45720" rIns="91440" bIns="45720" rtlCol="0" anchor="t">
            <a:normAutofit fontScale="70000" lnSpcReduction="20000"/>
          </a:bodyPr>
          <a:lstStyle/>
          <a:p>
            <a:pPr marL="0" indent="0">
              <a:buNone/>
            </a:pPr>
            <a:r>
              <a:rPr lang="nb-NO" b="1" dirty="0"/>
              <a:t>Utfordringer</a:t>
            </a:r>
          </a:p>
          <a:p>
            <a:r>
              <a:rPr lang="nb-NO" dirty="0">
                <a:ea typeface="Roboto"/>
              </a:rPr>
              <a:t>Stort etterslep i regeletterlevelse.</a:t>
            </a:r>
            <a:endParaRPr lang="nb-NO" dirty="0">
              <a:cs typeface="Roboto"/>
            </a:endParaRPr>
          </a:p>
          <a:p>
            <a:r>
              <a:rPr lang="nb-NO" dirty="0">
                <a:ea typeface="Roboto"/>
              </a:rPr>
              <a:t>Omfattende utfordringsbilde, flere målgrupper og manglende kapasitet og kompetanse.</a:t>
            </a:r>
            <a:endParaRPr lang="nb-NO" dirty="0">
              <a:cs typeface="Roboto"/>
            </a:endParaRPr>
          </a:p>
          <a:p>
            <a:r>
              <a:rPr lang="nb-NO" dirty="0">
                <a:ea typeface="Roboto"/>
              </a:rPr>
              <a:t>Ikke tilstrekkelig at lov ny er fastsatt.</a:t>
            </a:r>
            <a:endParaRPr lang="nb-NO" dirty="0">
              <a:cs typeface="Roboto"/>
            </a:endParaRPr>
          </a:p>
          <a:p>
            <a:r>
              <a:rPr lang="nb-NO" dirty="0">
                <a:ea typeface="Roboto"/>
              </a:rPr>
              <a:t>Ikke tilstrekkelig med informasjon på udir.no.</a:t>
            </a:r>
            <a:endParaRPr lang="nb-NO" dirty="0">
              <a:cs typeface="Roboto"/>
            </a:endParaRPr>
          </a:p>
          <a:p>
            <a:pPr marL="0" indent="0">
              <a:buNone/>
            </a:pPr>
            <a:r>
              <a:rPr lang="nb-NO" b="1" dirty="0"/>
              <a:t>Løsninger</a:t>
            </a:r>
          </a:p>
          <a:p>
            <a:r>
              <a:rPr lang="nb-NO" dirty="0"/>
              <a:t>Unik anledning til å tenke nytt, gjøre endringer og jobbe helhetlig sammen.</a:t>
            </a:r>
          </a:p>
          <a:p>
            <a:r>
              <a:rPr lang="nb-NO" dirty="0"/>
              <a:t>Hjelpe til med å prioritere for å bedre kapasitet. Ikke kun fokus på det som er nytt. </a:t>
            </a:r>
          </a:p>
          <a:p>
            <a:r>
              <a:rPr lang="nb-NO" dirty="0">
                <a:ea typeface="Roboto"/>
              </a:rPr>
              <a:t>Hjelpe til med differensierte tjenester, verktøy etc. for å bedre kompetanse.</a:t>
            </a:r>
            <a:endParaRPr lang="nb-NO" dirty="0">
              <a:ea typeface="Roboto"/>
              <a:cs typeface="Roboto"/>
            </a:endParaRPr>
          </a:p>
          <a:p>
            <a:r>
              <a:rPr lang="nb-NO" dirty="0"/>
              <a:t>Anerkjenne at ulike målgrupper har ulike behov.</a:t>
            </a:r>
          </a:p>
          <a:p>
            <a:r>
              <a:rPr lang="nb-NO" dirty="0"/>
              <a:t>Bruke tid, penger og øvrige ressurser, og se alle virkemidler i sammenheng.</a:t>
            </a:r>
          </a:p>
          <a:p>
            <a:endParaRPr lang="nb-NO" dirty="0"/>
          </a:p>
          <a:p>
            <a:endParaRPr lang="nb-NO" dirty="0"/>
          </a:p>
          <a:p>
            <a:endParaRPr lang="nb-NO" dirty="0"/>
          </a:p>
          <a:p>
            <a:pPr marL="0" indent="0">
              <a:buNone/>
            </a:pPr>
            <a:endParaRPr lang="nb-NO" dirty="0"/>
          </a:p>
        </p:txBody>
      </p:sp>
      <p:sp>
        <p:nvSpPr>
          <p:cNvPr id="4" name="Tittel 3">
            <a:extLst>
              <a:ext uri="{FF2B5EF4-FFF2-40B4-BE49-F238E27FC236}">
                <a16:creationId xmlns:a16="http://schemas.microsoft.com/office/drawing/2014/main" id="{6EA96489-88FF-B571-3F44-054AA5CB60B2}"/>
              </a:ext>
            </a:extLst>
          </p:cNvPr>
          <p:cNvSpPr>
            <a:spLocks noGrp="1"/>
          </p:cNvSpPr>
          <p:nvPr>
            <p:ph type="title"/>
          </p:nvPr>
        </p:nvSpPr>
        <p:spPr/>
        <p:txBody>
          <a:bodyPr/>
          <a:lstStyle/>
          <a:p>
            <a:r>
              <a:rPr lang="nb-NO" dirty="0"/>
              <a:t>Hvordan øke regeletterlevelsen?</a:t>
            </a:r>
          </a:p>
        </p:txBody>
      </p:sp>
      <p:pic>
        <p:nvPicPr>
          <p:cNvPr id="5" name="Plassholder for bilde 5" descr="Et bilde som inneholder person, innendørs&#10;&#10;Automatisk generert beskrivelse">
            <a:extLst>
              <a:ext uri="{FF2B5EF4-FFF2-40B4-BE49-F238E27FC236}">
                <a16:creationId xmlns:a16="http://schemas.microsoft.com/office/drawing/2014/main" id="{667B61AF-5419-F10A-E18A-0914F309DB8C}"/>
              </a:ext>
            </a:extLst>
          </p:cNvPr>
          <p:cNvPicPr>
            <a:picLocks noGrp="1" noChangeAspect="1"/>
          </p:cNvPicPr>
          <p:nvPr>
            <p:ph sz="half" idx="2"/>
          </p:nvPr>
        </p:nvPicPr>
        <p:blipFill rotWithShape="1">
          <a:blip r:embed="rId3"/>
          <a:srcRect l="32420" r="22420"/>
          <a:stretch/>
        </p:blipFill>
        <p:spPr>
          <a:xfrm>
            <a:off x="7414649" y="1946275"/>
            <a:ext cx="2904664" cy="427990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1474016354"/>
      </p:ext>
    </p:extLst>
  </p:cSld>
  <p:clrMapOvr>
    <a:masterClrMapping/>
  </p:clrMapOvr>
</p:sld>
</file>

<file path=ppt/theme/theme1.xml><?xml version="1.0" encoding="utf-8"?>
<a:theme xmlns:a="http://schemas.openxmlformats.org/drawingml/2006/main" name="UDIR">
  <a:themeElements>
    <a:clrScheme name="Udir 1">
      <a:dk1>
        <a:srgbClr val="000000"/>
      </a:dk1>
      <a:lt1>
        <a:srgbClr val="FFFFFF"/>
      </a:lt1>
      <a:dk2>
        <a:srgbClr val="282828"/>
      </a:dk2>
      <a:lt2>
        <a:srgbClr val="E7E6E6"/>
      </a:lt2>
      <a:accent1>
        <a:srgbClr val="7DBF9D"/>
      </a:accent1>
      <a:accent2>
        <a:srgbClr val="325065"/>
      </a:accent2>
      <a:accent3>
        <a:srgbClr val="CC7C66"/>
      </a:accent3>
      <a:accent4>
        <a:srgbClr val="61809F"/>
      </a:accent4>
      <a:accent5>
        <a:srgbClr val="D1B189"/>
      </a:accent5>
      <a:accent6>
        <a:srgbClr val="9DA3CD"/>
      </a:accent6>
      <a:hlink>
        <a:srgbClr val="0563C1"/>
      </a:hlink>
      <a:folHlink>
        <a:srgbClr val="954F72"/>
      </a:folHlink>
    </a:clrScheme>
    <a:fontScheme name="Egendefinert 28">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dir-Presentasjonsmal-v8 (002).pptx" id="{E1421940-17BB-4D7B-827D-8D6B73290216}" vid="{F50B6948-122C-47D1-99AF-E8863BC105E9}"/>
    </a:ext>
  </a:extLst>
</a:theme>
</file>

<file path=ppt/theme/theme2.xml><?xml version="1.0" encoding="utf-8"?>
<a:theme xmlns:a="http://schemas.openxmlformats.org/drawingml/2006/main" name="UDIR">
  <a:themeElements>
    <a:clrScheme name="Udir 1">
      <a:dk1>
        <a:srgbClr val="000000"/>
      </a:dk1>
      <a:lt1>
        <a:srgbClr val="FFFFFF"/>
      </a:lt1>
      <a:dk2>
        <a:srgbClr val="282828"/>
      </a:dk2>
      <a:lt2>
        <a:srgbClr val="E7E6E6"/>
      </a:lt2>
      <a:accent1>
        <a:srgbClr val="7DBF9D"/>
      </a:accent1>
      <a:accent2>
        <a:srgbClr val="325065"/>
      </a:accent2>
      <a:accent3>
        <a:srgbClr val="CC7C66"/>
      </a:accent3>
      <a:accent4>
        <a:srgbClr val="61809F"/>
      </a:accent4>
      <a:accent5>
        <a:srgbClr val="D1B189"/>
      </a:accent5>
      <a:accent6>
        <a:srgbClr val="9DA3CD"/>
      </a:accent6>
      <a:hlink>
        <a:srgbClr val="0563C1"/>
      </a:hlink>
      <a:folHlink>
        <a:srgbClr val="954F72"/>
      </a:folHlink>
    </a:clrScheme>
    <a:fontScheme name="Egendefinert 28">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dir-Presentasjonsmal-v8 (002).pptx" id="{E1421940-17BB-4D7B-827D-8D6B73290216}" vid="{F50B6948-122C-47D1-99AF-E8863BC105E9}"/>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09305f1-d40e-48e1-a8b1-6cca3c1966d4" xsi:nil="true"/>
    <lcf76f155ced4ddcb4097134ff3c332f xmlns="299c97ea-24cd-4264-893d-03ac9229396a">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375436C02756B47A9E4BED5296F5284" ma:contentTypeVersion="18" ma:contentTypeDescription="Create a new document." ma:contentTypeScope="" ma:versionID="a07c4bb9a521f37bb443021f6a8f149e">
  <xsd:schema xmlns:xsd="http://www.w3.org/2001/XMLSchema" xmlns:xs="http://www.w3.org/2001/XMLSchema" xmlns:p="http://schemas.microsoft.com/office/2006/metadata/properties" xmlns:ns2="299c97ea-24cd-4264-893d-03ac9229396a" xmlns:ns3="209305f1-d40e-48e1-a8b1-6cca3c1966d4" targetNamespace="http://schemas.microsoft.com/office/2006/metadata/properties" ma:root="true" ma:fieldsID="b55c2a4fb791483ec464aa98dabfb962" ns2:_="" ns3:_="">
    <xsd:import namespace="299c97ea-24cd-4264-893d-03ac9229396a"/>
    <xsd:import namespace="209305f1-d40e-48e1-a8b1-6cca3c1966d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9c97ea-24cd-4264-893d-03ac922939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22fd018-c39b-462c-89de-126a365ef11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09305f1-d40e-48e1-a8b1-6cca3c1966d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aeb0e0f-abe7-44fa-b415-597473f3f324}" ma:internalName="TaxCatchAll" ma:showField="CatchAllData" ma:web="209305f1-d40e-48e1-a8b1-6cca3c1966d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1657254-62C9-42B0-B61A-7427258214F7}">
  <ds:schemaRefs>
    <ds:schemaRef ds:uri="http://purl.org/dc/terms/"/>
    <ds:schemaRef ds:uri="http://schemas.microsoft.com/office/2006/documentManagement/types"/>
    <ds:schemaRef ds:uri="http://schemas.openxmlformats.org/package/2006/metadata/core-properties"/>
    <ds:schemaRef ds:uri="http://purl.org/dc/elements/1.1/"/>
    <ds:schemaRef ds:uri="http://schemas.microsoft.com/office/2006/metadata/properties"/>
    <ds:schemaRef ds:uri="http://schemas.microsoft.com/office/infopath/2007/PartnerControls"/>
    <ds:schemaRef ds:uri="a77a9c68-e65e-40f9-90c7-a1fc7dcdfaef"/>
    <ds:schemaRef ds:uri="7eba3af5-dc29-425f-a5f2-d8376968b641"/>
    <ds:schemaRef ds:uri="http://www.w3.org/XML/1998/namespace"/>
    <ds:schemaRef ds:uri="http://purl.org/dc/dcmitype/"/>
  </ds:schemaRefs>
</ds:datastoreItem>
</file>

<file path=customXml/itemProps2.xml><?xml version="1.0" encoding="utf-8"?>
<ds:datastoreItem xmlns:ds="http://schemas.openxmlformats.org/officeDocument/2006/customXml" ds:itemID="{D13909D6-A227-46C5-93B7-350235FCC389}">
  <ds:schemaRefs>
    <ds:schemaRef ds:uri="http://schemas.microsoft.com/sharepoint/v3/contenttype/forms"/>
  </ds:schemaRefs>
</ds:datastoreItem>
</file>

<file path=customXml/itemProps3.xml><?xml version="1.0" encoding="utf-8"?>
<ds:datastoreItem xmlns:ds="http://schemas.openxmlformats.org/officeDocument/2006/customXml" ds:itemID="{3A00BAAC-F2A3-4F56-AF02-2FABFB0B9C7E}"/>
</file>

<file path=docProps/app.xml><?xml version="1.0" encoding="utf-8"?>
<Properties xmlns="http://schemas.openxmlformats.org/officeDocument/2006/extended-properties" xmlns:vt="http://schemas.openxmlformats.org/officeDocument/2006/docPropsVTypes">
  <Template>Udir-Presentasjonsmal</Template>
  <TotalTime>226</TotalTime>
  <Words>1804</Words>
  <Application>Microsoft Office PowerPoint</Application>
  <PresentationFormat>Widescreen</PresentationFormat>
  <Paragraphs>206</Paragraphs>
  <Slides>17</Slides>
  <Notes>15</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17</vt:i4>
      </vt:variant>
    </vt:vector>
  </HeadingPairs>
  <TitlesOfParts>
    <vt:vector size="27" baseType="lpstr">
      <vt:lpstr>Arial</vt:lpstr>
      <vt:lpstr>Avenir Next LT Pro Light</vt:lpstr>
      <vt:lpstr>Calibri</vt:lpstr>
      <vt:lpstr>Roboto</vt:lpstr>
      <vt:lpstr>Roboto Black</vt:lpstr>
      <vt:lpstr>Posterama</vt:lpstr>
      <vt:lpstr>Calibri Light</vt:lpstr>
      <vt:lpstr>UDIR</vt:lpstr>
      <vt:lpstr>UDIR</vt:lpstr>
      <vt:lpstr>Office-tema</vt:lpstr>
      <vt:lpstr>Kort om ny opplæringslov og støtte til innføring av ny opplæringslov og forskrift</vt:lpstr>
      <vt:lpstr>Opplæringsloven er en av landets viktigste lover</vt:lpstr>
      <vt:lpstr>Hovedlinjene består</vt:lpstr>
      <vt:lpstr>Hva er nytt i ny lov?</vt:lpstr>
      <vt:lpstr>Ny struktur i loven</vt:lpstr>
      <vt:lpstr>Noen endringer i ord og begrep</vt:lpstr>
      <vt:lpstr>PowerPoint Presentation</vt:lpstr>
      <vt:lpstr>Støtte til innføring av ny opplæringslov og forskrift</vt:lpstr>
      <vt:lpstr>Hvordan øke regeletterlevelsen?</vt:lpstr>
      <vt:lpstr>PowerPoint Presentation</vt:lpstr>
      <vt:lpstr>Landingsside på udir.no</vt:lpstr>
      <vt:lpstr>Informasjon på udir.no</vt:lpstr>
      <vt:lpstr>Informasjonsmøter om høringen</vt:lpstr>
      <vt:lpstr>Filmer</vt:lpstr>
      <vt:lpstr>Forberede statsforvalterne</vt:lpstr>
      <vt:lpstr>Samarbeid med organisasjoner og andre etater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Kort om ny opplæringslov og støtte til innføring av ny opplæringslov og forskrift</dc:title>
  <dc:creator>Ylva Christiansen Sundt</dc:creator>
  <cp:lastModifiedBy>Ananya Mishra</cp:lastModifiedBy>
  <cp:revision>3</cp:revision>
  <dcterms:created xsi:type="dcterms:W3CDTF">2024-02-08T07:14:22Z</dcterms:created>
  <dcterms:modified xsi:type="dcterms:W3CDTF">2024-02-08T13:05:25Z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0x010100B375436C02756B47A9E4BED5296F5284</vt:lpwstr>
  </property>
  <property fmtid="{D5CDD505-2E9C-101B-9397-08002B2CF9AE}" pid="3" name="MediaServiceImageTags">
    <vt:lpwstr/>
  </property>
</Properties>
</file>