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51" r:id="rId5"/>
    <p:sldMasterId id="2147483759" r:id="rId6"/>
  </p:sldMasterIdLst>
  <p:notesMasterIdLst>
    <p:notesMasterId r:id="rId15"/>
  </p:notesMasterIdLst>
  <p:sldIdLst>
    <p:sldId id="1010" r:id="rId7"/>
    <p:sldId id="1002" r:id="rId8"/>
    <p:sldId id="259" r:id="rId9"/>
    <p:sldId id="278" r:id="rId10"/>
    <p:sldId id="303" r:id="rId11"/>
    <p:sldId id="285" r:id="rId12"/>
    <p:sldId id="280" r:id="rId13"/>
    <p:sldId id="1007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arneombudet Medium"/>
        <a:ea typeface="Barneombudet Medium"/>
        <a:cs typeface="Barneombudet Medium"/>
        <a:sym typeface="Barneombudet Medium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arneombudet Medium"/>
        <a:ea typeface="Barneombudet Medium"/>
        <a:cs typeface="Barneombudet Medium"/>
        <a:sym typeface="Barneombudet Medium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arneombudet Medium"/>
        <a:ea typeface="Barneombudet Medium"/>
        <a:cs typeface="Barneombudet Medium"/>
        <a:sym typeface="Barneombudet Medium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arneombudet Medium"/>
        <a:ea typeface="Barneombudet Medium"/>
        <a:cs typeface="Barneombudet Medium"/>
        <a:sym typeface="Barneombudet Medium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arneombudet Medium"/>
        <a:ea typeface="Barneombudet Medium"/>
        <a:cs typeface="Barneombudet Medium"/>
        <a:sym typeface="Barneombudet Medium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arneombudet Medium"/>
        <a:ea typeface="Barneombudet Medium"/>
        <a:cs typeface="Barneombudet Medium"/>
        <a:sym typeface="Barneombudet Medium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arneombudet Medium"/>
        <a:ea typeface="Barneombudet Medium"/>
        <a:cs typeface="Barneombudet Medium"/>
        <a:sym typeface="Barneombudet Medium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arneombudet Medium"/>
        <a:ea typeface="Barneombudet Medium"/>
        <a:cs typeface="Barneombudet Medium"/>
        <a:sym typeface="Barneombudet Medium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arneombudet Medium"/>
        <a:ea typeface="Barneombudet Medium"/>
        <a:cs typeface="Barneombudet Medium"/>
        <a:sym typeface="Barneombude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Barneombudet Medium"/>
          <a:ea typeface="Barneombudet Medium"/>
          <a:cs typeface="Barneombudet Medium"/>
        </a:font>
        <a:srgbClr val="000000"/>
      </a:tcTxStyle>
      <a:tcStyle>
        <a:tcBdr>
          <a:left>
            <a:ln w="12700" cap="flat">
              <a:solidFill>
                <a:srgbClr val="FDEADC"/>
              </a:solidFill>
              <a:prstDash val="solid"/>
              <a:round/>
            </a:ln>
          </a:left>
          <a:right>
            <a:ln w="12700" cap="flat">
              <a:solidFill>
                <a:srgbClr val="FDEADC"/>
              </a:solidFill>
              <a:prstDash val="solid"/>
              <a:round/>
            </a:ln>
          </a:right>
          <a:top>
            <a:ln w="12700" cap="flat">
              <a:solidFill>
                <a:srgbClr val="FDEADC"/>
              </a:solidFill>
              <a:prstDash val="solid"/>
              <a:round/>
            </a:ln>
          </a:top>
          <a:bottom>
            <a:ln w="12700" cap="flat">
              <a:solidFill>
                <a:srgbClr val="FDEADC"/>
              </a:solidFill>
              <a:prstDash val="solid"/>
              <a:round/>
            </a:ln>
          </a:bottom>
          <a:insideH>
            <a:ln w="12700" cap="flat">
              <a:solidFill>
                <a:srgbClr val="FDEADC"/>
              </a:solidFill>
              <a:prstDash val="solid"/>
              <a:round/>
            </a:ln>
          </a:insideH>
          <a:insideV>
            <a:ln w="12700" cap="flat">
              <a:solidFill>
                <a:srgbClr val="FDEADC"/>
              </a:solidFill>
              <a:prstDash val="solid"/>
              <a:round/>
            </a:ln>
          </a:insideV>
        </a:tcBdr>
        <a:fill>
          <a:solidFill>
            <a:srgbClr val="CBCDE2"/>
          </a:solidFill>
        </a:fill>
      </a:tcStyle>
    </a:wholeTbl>
    <a:band2H>
      <a:tcTxStyle/>
      <a:tcStyle>
        <a:tcBdr/>
        <a:fill>
          <a:solidFill>
            <a:srgbClr val="E7E7F1"/>
          </a:solidFill>
        </a:fill>
      </a:tcStyle>
    </a:band2H>
    <a:firstCol>
      <a:tcTxStyle b="on" i="off">
        <a:font>
          <a:latin typeface="Barneombudet Medium"/>
          <a:ea typeface="Barneombudet Medium"/>
          <a:cs typeface="Barneombudet Medium"/>
        </a:font>
        <a:srgbClr val="FDEADC"/>
      </a:tcTxStyle>
      <a:tcStyle>
        <a:tcBdr>
          <a:left>
            <a:ln w="12700" cap="flat">
              <a:solidFill>
                <a:srgbClr val="FDEADC"/>
              </a:solidFill>
              <a:prstDash val="solid"/>
              <a:round/>
            </a:ln>
          </a:left>
          <a:right>
            <a:ln w="12700" cap="flat">
              <a:solidFill>
                <a:srgbClr val="FDEADC"/>
              </a:solidFill>
              <a:prstDash val="solid"/>
              <a:round/>
            </a:ln>
          </a:right>
          <a:top>
            <a:ln w="12700" cap="flat">
              <a:solidFill>
                <a:srgbClr val="FDEADC"/>
              </a:solidFill>
              <a:prstDash val="solid"/>
              <a:round/>
            </a:ln>
          </a:top>
          <a:bottom>
            <a:ln w="12700" cap="flat">
              <a:solidFill>
                <a:srgbClr val="FDEADC"/>
              </a:solidFill>
              <a:prstDash val="solid"/>
              <a:round/>
            </a:ln>
          </a:bottom>
          <a:insideH>
            <a:ln w="12700" cap="flat">
              <a:solidFill>
                <a:srgbClr val="FDEADC"/>
              </a:solidFill>
              <a:prstDash val="solid"/>
              <a:round/>
            </a:ln>
          </a:insideH>
          <a:insideV>
            <a:ln w="12700" cap="flat">
              <a:solidFill>
                <a:srgbClr val="FDEAD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arneombudet Medium"/>
          <a:ea typeface="Barneombudet Medium"/>
          <a:cs typeface="Barneombudet Medium"/>
        </a:font>
        <a:srgbClr val="FDEADC"/>
      </a:tcTxStyle>
      <a:tcStyle>
        <a:tcBdr>
          <a:left>
            <a:ln w="12700" cap="flat">
              <a:solidFill>
                <a:srgbClr val="FDEADC"/>
              </a:solidFill>
              <a:prstDash val="solid"/>
              <a:round/>
            </a:ln>
          </a:left>
          <a:right>
            <a:ln w="12700" cap="flat">
              <a:solidFill>
                <a:srgbClr val="FDEADC"/>
              </a:solidFill>
              <a:prstDash val="solid"/>
              <a:round/>
            </a:ln>
          </a:right>
          <a:top>
            <a:ln w="38100" cap="flat">
              <a:solidFill>
                <a:srgbClr val="FDEADC"/>
              </a:solidFill>
              <a:prstDash val="solid"/>
              <a:round/>
            </a:ln>
          </a:top>
          <a:bottom>
            <a:ln w="12700" cap="flat">
              <a:solidFill>
                <a:srgbClr val="FDEADC"/>
              </a:solidFill>
              <a:prstDash val="solid"/>
              <a:round/>
            </a:ln>
          </a:bottom>
          <a:insideH>
            <a:ln w="12700" cap="flat">
              <a:solidFill>
                <a:srgbClr val="FDEADC"/>
              </a:solidFill>
              <a:prstDash val="solid"/>
              <a:round/>
            </a:ln>
          </a:insideH>
          <a:insideV>
            <a:ln w="12700" cap="flat">
              <a:solidFill>
                <a:srgbClr val="FDEAD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arneombudet Medium"/>
          <a:ea typeface="Barneombudet Medium"/>
          <a:cs typeface="Barneombudet Medium"/>
        </a:font>
        <a:srgbClr val="FDEADC"/>
      </a:tcTxStyle>
      <a:tcStyle>
        <a:tcBdr>
          <a:left>
            <a:ln w="12700" cap="flat">
              <a:solidFill>
                <a:srgbClr val="FDEADC"/>
              </a:solidFill>
              <a:prstDash val="solid"/>
              <a:round/>
            </a:ln>
          </a:left>
          <a:right>
            <a:ln w="12700" cap="flat">
              <a:solidFill>
                <a:srgbClr val="FDEADC"/>
              </a:solidFill>
              <a:prstDash val="solid"/>
              <a:round/>
            </a:ln>
          </a:right>
          <a:top>
            <a:ln w="12700" cap="flat">
              <a:solidFill>
                <a:srgbClr val="FDEADC"/>
              </a:solidFill>
              <a:prstDash val="solid"/>
              <a:round/>
            </a:ln>
          </a:top>
          <a:bottom>
            <a:ln w="38100" cap="flat">
              <a:solidFill>
                <a:srgbClr val="FDEADC"/>
              </a:solidFill>
              <a:prstDash val="solid"/>
              <a:round/>
            </a:ln>
          </a:bottom>
          <a:insideH>
            <a:ln w="12700" cap="flat">
              <a:solidFill>
                <a:srgbClr val="FDEADC"/>
              </a:solidFill>
              <a:prstDash val="solid"/>
              <a:round/>
            </a:ln>
          </a:insideH>
          <a:insideV>
            <a:ln w="12700" cap="flat">
              <a:solidFill>
                <a:srgbClr val="FDEAD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Barneombudet Medium"/>
          <a:ea typeface="Barneombudet Medium"/>
          <a:cs typeface="Barneombudet Medium"/>
        </a:font>
        <a:srgbClr val="000000"/>
      </a:tcTxStyle>
      <a:tcStyle>
        <a:tcBdr>
          <a:left>
            <a:ln w="12700" cap="flat">
              <a:solidFill>
                <a:srgbClr val="FDEADC"/>
              </a:solidFill>
              <a:prstDash val="solid"/>
              <a:round/>
            </a:ln>
          </a:left>
          <a:right>
            <a:ln w="12700" cap="flat">
              <a:solidFill>
                <a:srgbClr val="FDEADC"/>
              </a:solidFill>
              <a:prstDash val="solid"/>
              <a:round/>
            </a:ln>
          </a:right>
          <a:top>
            <a:ln w="12700" cap="flat">
              <a:solidFill>
                <a:srgbClr val="FDEADC"/>
              </a:solidFill>
              <a:prstDash val="solid"/>
              <a:round/>
            </a:ln>
          </a:top>
          <a:bottom>
            <a:ln w="12700" cap="flat">
              <a:solidFill>
                <a:srgbClr val="FDEADC"/>
              </a:solidFill>
              <a:prstDash val="solid"/>
              <a:round/>
            </a:ln>
          </a:bottom>
          <a:insideH>
            <a:ln w="12700" cap="flat">
              <a:solidFill>
                <a:srgbClr val="FDEADC"/>
              </a:solidFill>
              <a:prstDash val="solid"/>
              <a:round/>
            </a:ln>
          </a:insideH>
          <a:insideV>
            <a:ln w="12700" cap="flat">
              <a:solidFill>
                <a:srgbClr val="FDEADC"/>
              </a:solidFill>
              <a:prstDash val="solid"/>
              <a:round/>
            </a:ln>
          </a:insideV>
        </a:tcBdr>
        <a:fill>
          <a:solidFill>
            <a:srgbClr val="D5EEE2"/>
          </a:solidFill>
        </a:fill>
      </a:tcStyle>
    </a:wholeTbl>
    <a:band2H>
      <a:tcTxStyle/>
      <a:tcStyle>
        <a:tcBdr/>
        <a:fill>
          <a:solidFill>
            <a:srgbClr val="EBF6F1"/>
          </a:solidFill>
        </a:fill>
      </a:tcStyle>
    </a:band2H>
    <a:firstCol>
      <a:tcTxStyle b="on" i="off">
        <a:font>
          <a:latin typeface="Barneombudet Medium"/>
          <a:ea typeface="Barneombudet Medium"/>
          <a:cs typeface="Barneombudet Medium"/>
        </a:font>
        <a:srgbClr val="FDEADC"/>
      </a:tcTxStyle>
      <a:tcStyle>
        <a:tcBdr>
          <a:left>
            <a:ln w="12700" cap="flat">
              <a:solidFill>
                <a:srgbClr val="FDEADC"/>
              </a:solidFill>
              <a:prstDash val="solid"/>
              <a:round/>
            </a:ln>
          </a:left>
          <a:right>
            <a:ln w="12700" cap="flat">
              <a:solidFill>
                <a:srgbClr val="FDEADC"/>
              </a:solidFill>
              <a:prstDash val="solid"/>
              <a:round/>
            </a:ln>
          </a:right>
          <a:top>
            <a:ln w="12700" cap="flat">
              <a:solidFill>
                <a:srgbClr val="FDEADC"/>
              </a:solidFill>
              <a:prstDash val="solid"/>
              <a:round/>
            </a:ln>
          </a:top>
          <a:bottom>
            <a:ln w="12700" cap="flat">
              <a:solidFill>
                <a:srgbClr val="FDEADC"/>
              </a:solidFill>
              <a:prstDash val="solid"/>
              <a:round/>
            </a:ln>
          </a:bottom>
          <a:insideH>
            <a:ln w="12700" cap="flat">
              <a:solidFill>
                <a:srgbClr val="FDEADC"/>
              </a:solidFill>
              <a:prstDash val="solid"/>
              <a:round/>
            </a:ln>
          </a:insideH>
          <a:insideV>
            <a:ln w="12700" cap="flat">
              <a:solidFill>
                <a:srgbClr val="FDEAD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Barneombudet Medium"/>
          <a:ea typeface="Barneombudet Medium"/>
          <a:cs typeface="Barneombudet Medium"/>
        </a:font>
        <a:srgbClr val="FDEADC"/>
      </a:tcTxStyle>
      <a:tcStyle>
        <a:tcBdr>
          <a:left>
            <a:ln w="12700" cap="flat">
              <a:solidFill>
                <a:srgbClr val="FDEADC"/>
              </a:solidFill>
              <a:prstDash val="solid"/>
              <a:round/>
            </a:ln>
          </a:left>
          <a:right>
            <a:ln w="12700" cap="flat">
              <a:solidFill>
                <a:srgbClr val="FDEADC"/>
              </a:solidFill>
              <a:prstDash val="solid"/>
              <a:round/>
            </a:ln>
          </a:right>
          <a:top>
            <a:ln w="38100" cap="flat">
              <a:solidFill>
                <a:srgbClr val="FDEADC"/>
              </a:solidFill>
              <a:prstDash val="solid"/>
              <a:round/>
            </a:ln>
          </a:top>
          <a:bottom>
            <a:ln w="12700" cap="flat">
              <a:solidFill>
                <a:srgbClr val="FDEADC"/>
              </a:solidFill>
              <a:prstDash val="solid"/>
              <a:round/>
            </a:ln>
          </a:bottom>
          <a:insideH>
            <a:ln w="12700" cap="flat">
              <a:solidFill>
                <a:srgbClr val="FDEADC"/>
              </a:solidFill>
              <a:prstDash val="solid"/>
              <a:round/>
            </a:ln>
          </a:insideH>
          <a:insideV>
            <a:ln w="12700" cap="flat">
              <a:solidFill>
                <a:srgbClr val="FDEAD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Barneombudet Medium"/>
          <a:ea typeface="Barneombudet Medium"/>
          <a:cs typeface="Barneombudet Medium"/>
        </a:font>
        <a:srgbClr val="FDEADC"/>
      </a:tcTxStyle>
      <a:tcStyle>
        <a:tcBdr>
          <a:left>
            <a:ln w="12700" cap="flat">
              <a:solidFill>
                <a:srgbClr val="FDEADC"/>
              </a:solidFill>
              <a:prstDash val="solid"/>
              <a:round/>
            </a:ln>
          </a:left>
          <a:right>
            <a:ln w="12700" cap="flat">
              <a:solidFill>
                <a:srgbClr val="FDEADC"/>
              </a:solidFill>
              <a:prstDash val="solid"/>
              <a:round/>
            </a:ln>
          </a:right>
          <a:top>
            <a:ln w="12700" cap="flat">
              <a:solidFill>
                <a:srgbClr val="FDEADC"/>
              </a:solidFill>
              <a:prstDash val="solid"/>
              <a:round/>
            </a:ln>
          </a:top>
          <a:bottom>
            <a:ln w="38100" cap="flat">
              <a:solidFill>
                <a:srgbClr val="FDEADC"/>
              </a:solidFill>
              <a:prstDash val="solid"/>
              <a:round/>
            </a:ln>
          </a:bottom>
          <a:insideH>
            <a:ln w="12700" cap="flat">
              <a:solidFill>
                <a:srgbClr val="FDEADC"/>
              </a:solidFill>
              <a:prstDash val="solid"/>
              <a:round/>
            </a:ln>
          </a:insideH>
          <a:insideV>
            <a:ln w="12700" cap="flat">
              <a:solidFill>
                <a:srgbClr val="FDEAD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rneombudet Medium"/>
          <a:ea typeface="Barneombudet Medium"/>
          <a:cs typeface="Barneombudet Medium"/>
        </a:font>
        <a:srgbClr val="000000"/>
      </a:tcTxStyle>
      <a:tcStyle>
        <a:tcBdr>
          <a:left>
            <a:ln w="12700" cap="flat">
              <a:solidFill>
                <a:srgbClr val="FDEADC"/>
              </a:solidFill>
              <a:prstDash val="solid"/>
              <a:round/>
            </a:ln>
          </a:left>
          <a:right>
            <a:ln w="12700" cap="flat">
              <a:solidFill>
                <a:srgbClr val="FDEADC"/>
              </a:solidFill>
              <a:prstDash val="solid"/>
              <a:round/>
            </a:ln>
          </a:right>
          <a:top>
            <a:ln w="12700" cap="flat">
              <a:solidFill>
                <a:srgbClr val="FDEADC"/>
              </a:solidFill>
              <a:prstDash val="solid"/>
              <a:round/>
            </a:ln>
          </a:top>
          <a:bottom>
            <a:ln w="12700" cap="flat">
              <a:solidFill>
                <a:srgbClr val="FDEADC"/>
              </a:solidFill>
              <a:prstDash val="solid"/>
              <a:round/>
            </a:ln>
          </a:bottom>
          <a:insideH>
            <a:ln w="12700" cap="flat">
              <a:solidFill>
                <a:srgbClr val="FDEADC"/>
              </a:solidFill>
              <a:prstDash val="solid"/>
              <a:round/>
            </a:ln>
          </a:insideH>
          <a:insideV>
            <a:ln w="12700" cap="flat">
              <a:solidFill>
                <a:srgbClr val="FDEADC"/>
              </a:solidFill>
              <a:prstDash val="solid"/>
              <a:round/>
            </a:ln>
          </a:insideV>
        </a:tcBdr>
        <a:fill>
          <a:solidFill>
            <a:srgbClr val="FACFCC"/>
          </a:solidFill>
        </a:fill>
      </a:tcStyle>
    </a:wholeTbl>
    <a:band2H>
      <a:tcTxStyle/>
      <a:tcStyle>
        <a:tcBdr/>
        <a:fill>
          <a:solidFill>
            <a:srgbClr val="FCE8E7"/>
          </a:solidFill>
        </a:fill>
      </a:tcStyle>
    </a:band2H>
    <a:firstCol>
      <a:tcTxStyle b="on" i="off">
        <a:font>
          <a:latin typeface="Barneombudet Medium"/>
          <a:ea typeface="Barneombudet Medium"/>
          <a:cs typeface="Barneombudet Medium"/>
        </a:font>
        <a:srgbClr val="FDEADC"/>
      </a:tcTxStyle>
      <a:tcStyle>
        <a:tcBdr>
          <a:left>
            <a:ln w="12700" cap="flat">
              <a:solidFill>
                <a:srgbClr val="FDEADC"/>
              </a:solidFill>
              <a:prstDash val="solid"/>
              <a:round/>
            </a:ln>
          </a:left>
          <a:right>
            <a:ln w="12700" cap="flat">
              <a:solidFill>
                <a:srgbClr val="FDEADC"/>
              </a:solidFill>
              <a:prstDash val="solid"/>
              <a:round/>
            </a:ln>
          </a:right>
          <a:top>
            <a:ln w="12700" cap="flat">
              <a:solidFill>
                <a:srgbClr val="FDEADC"/>
              </a:solidFill>
              <a:prstDash val="solid"/>
              <a:round/>
            </a:ln>
          </a:top>
          <a:bottom>
            <a:ln w="12700" cap="flat">
              <a:solidFill>
                <a:srgbClr val="FDEADC"/>
              </a:solidFill>
              <a:prstDash val="solid"/>
              <a:round/>
            </a:ln>
          </a:bottom>
          <a:insideH>
            <a:ln w="12700" cap="flat">
              <a:solidFill>
                <a:srgbClr val="FDEADC"/>
              </a:solidFill>
              <a:prstDash val="solid"/>
              <a:round/>
            </a:ln>
          </a:insideH>
          <a:insideV>
            <a:ln w="12700" cap="flat">
              <a:solidFill>
                <a:srgbClr val="FDEAD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Barneombudet Medium"/>
          <a:ea typeface="Barneombudet Medium"/>
          <a:cs typeface="Barneombudet Medium"/>
        </a:font>
        <a:srgbClr val="FDEADC"/>
      </a:tcTxStyle>
      <a:tcStyle>
        <a:tcBdr>
          <a:left>
            <a:ln w="12700" cap="flat">
              <a:solidFill>
                <a:srgbClr val="FDEADC"/>
              </a:solidFill>
              <a:prstDash val="solid"/>
              <a:round/>
            </a:ln>
          </a:left>
          <a:right>
            <a:ln w="12700" cap="flat">
              <a:solidFill>
                <a:srgbClr val="FDEADC"/>
              </a:solidFill>
              <a:prstDash val="solid"/>
              <a:round/>
            </a:ln>
          </a:right>
          <a:top>
            <a:ln w="38100" cap="flat">
              <a:solidFill>
                <a:srgbClr val="FDEADC"/>
              </a:solidFill>
              <a:prstDash val="solid"/>
              <a:round/>
            </a:ln>
          </a:top>
          <a:bottom>
            <a:ln w="12700" cap="flat">
              <a:solidFill>
                <a:srgbClr val="FDEADC"/>
              </a:solidFill>
              <a:prstDash val="solid"/>
              <a:round/>
            </a:ln>
          </a:bottom>
          <a:insideH>
            <a:ln w="12700" cap="flat">
              <a:solidFill>
                <a:srgbClr val="FDEADC"/>
              </a:solidFill>
              <a:prstDash val="solid"/>
              <a:round/>
            </a:ln>
          </a:insideH>
          <a:insideV>
            <a:ln w="12700" cap="flat">
              <a:solidFill>
                <a:srgbClr val="FDEAD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Barneombudet Medium"/>
          <a:ea typeface="Barneombudet Medium"/>
          <a:cs typeface="Barneombudet Medium"/>
        </a:font>
        <a:srgbClr val="FDEADC"/>
      </a:tcTxStyle>
      <a:tcStyle>
        <a:tcBdr>
          <a:left>
            <a:ln w="12700" cap="flat">
              <a:solidFill>
                <a:srgbClr val="FDEADC"/>
              </a:solidFill>
              <a:prstDash val="solid"/>
              <a:round/>
            </a:ln>
          </a:left>
          <a:right>
            <a:ln w="12700" cap="flat">
              <a:solidFill>
                <a:srgbClr val="FDEADC"/>
              </a:solidFill>
              <a:prstDash val="solid"/>
              <a:round/>
            </a:ln>
          </a:right>
          <a:top>
            <a:ln w="12700" cap="flat">
              <a:solidFill>
                <a:srgbClr val="FDEADC"/>
              </a:solidFill>
              <a:prstDash val="solid"/>
              <a:round/>
            </a:ln>
          </a:top>
          <a:bottom>
            <a:ln w="38100" cap="flat">
              <a:solidFill>
                <a:srgbClr val="FDEADC"/>
              </a:solidFill>
              <a:prstDash val="solid"/>
              <a:round/>
            </a:ln>
          </a:bottom>
          <a:insideH>
            <a:ln w="12700" cap="flat">
              <a:solidFill>
                <a:srgbClr val="FDEADC"/>
              </a:solidFill>
              <a:prstDash val="solid"/>
              <a:round/>
            </a:ln>
          </a:insideH>
          <a:insideV>
            <a:ln w="12700" cap="flat">
              <a:solidFill>
                <a:srgbClr val="FDEAD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Barneombudet Medium"/>
          <a:ea typeface="Barneombudet Medium"/>
          <a:cs typeface="Barneombude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DEADC"/>
          </a:solidFill>
        </a:fill>
      </a:tcStyle>
    </a:band2H>
    <a:firstCol>
      <a:tcTxStyle b="on" i="off">
        <a:font>
          <a:latin typeface="Barneombudet Medium"/>
          <a:ea typeface="Barneombudet Medium"/>
          <a:cs typeface="Barneombudet Medium"/>
        </a:font>
        <a:srgbClr val="FDEAD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arneombudet Medium"/>
          <a:ea typeface="Barneombudet Medium"/>
          <a:cs typeface="Barneombude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EADC"/>
          </a:solidFill>
        </a:fill>
      </a:tcStyle>
    </a:lastRow>
    <a:firstRow>
      <a:tcTxStyle b="on" i="off">
        <a:font>
          <a:latin typeface="Barneombudet Medium"/>
          <a:ea typeface="Barneombudet Medium"/>
          <a:cs typeface="Barneombudet Medium"/>
        </a:font>
        <a:srgbClr val="FDEAD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Barneombudet Medium"/>
          <a:ea typeface="Barneombudet Medium"/>
          <a:cs typeface="Barneombudet Medium"/>
        </a:font>
        <a:srgbClr val="000000"/>
      </a:tcTxStyle>
      <a:tcStyle>
        <a:tcBdr>
          <a:left>
            <a:ln w="12700" cap="flat">
              <a:solidFill>
                <a:srgbClr val="FDEADC"/>
              </a:solidFill>
              <a:prstDash val="solid"/>
              <a:round/>
            </a:ln>
          </a:left>
          <a:right>
            <a:ln w="12700" cap="flat">
              <a:solidFill>
                <a:srgbClr val="FDEADC"/>
              </a:solidFill>
              <a:prstDash val="solid"/>
              <a:round/>
            </a:ln>
          </a:right>
          <a:top>
            <a:ln w="12700" cap="flat">
              <a:solidFill>
                <a:srgbClr val="FDEADC"/>
              </a:solidFill>
              <a:prstDash val="solid"/>
              <a:round/>
            </a:ln>
          </a:top>
          <a:bottom>
            <a:ln w="12700" cap="flat">
              <a:solidFill>
                <a:srgbClr val="FDEADC"/>
              </a:solidFill>
              <a:prstDash val="solid"/>
              <a:round/>
            </a:ln>
          </a:bottom>
          <a:insideH>
            <a:ln w="12700" cap="flat">
              <a:solidFill>
                <a:srgbClr val="FDEADC"/>
              </a:solidFill>
              <a:prstDash val="solid"/>
              <a:round/>
            </a:ln>
          </a:insideH>
          <a:insideV>
            <a:ln w="12700" cap="flat">
              <a:solidFill>
                <a:srgbClr val="FDEADC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Barneombudet Medium"/>
          <a:ea typeface="Barneombudet Medium"/>
          <a:cs typeface="Barneombudet Medium"/>
        </a:font>
        <a:srgbClr val="FDEADC"/>
      </a:tcTxStyle>
      <a:tcStyle>
        <a:tcBdr>
          <a:left>
            <a:ln w="12700" cap="flat">
              <a:solidFill>
                <a:srgbClr val="FDEADC"/>
              </a:solidFill>
              <a:prstDash val="solid"/>
              <a:round/>
            </a:ln>
          </a:left>
          <a:right>
            <a:ln w="12700" cap="flat">
              <a:solidFill>
                <a:srgbClr val="FDEADC"/>
              </a:solidFill>
              <a:prstDash val="solid"/>
              <a:round/>
            </a:ln>
          </a:right>
          <a:top>
            <a:ln w="12700" cap="flat">
              <a:solidFill>
                <a:srgbClr val="FDEADC"/>
              </a:solidFill>
              <a:prstDash val="solid"/>
              <a:round/>
            </a:ln>
          </a:top>
          <a:bottom>
            <a:ln w="12700" cap="flat">
              <a:solidFill>
                <a:srgbClr val="FDEADC"/>
              </a:solidFill>
              <a:prstDash val="solid"/>
              <a:round/>
            </a:ln>
          </a:bottom>
          <a:insideH>
            <a:ln w="12700" cap="flat">
              <a:solidFill>
                <a:srgbClr val="FDEADC"/>
              </a:solidFill>
              <a:prstDash val="solid"/>
              <a:round/>
            </a:ln>
          </a:insideH>
          <a:insideV>
            <a:ln w="12700" cap="flat">
              <a:solidFill>
                <a:srgbClr val="FDEADC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Barneombudet Medium"/>
          <a:ea typeface="Barneombudet Medium"/>
          <a:cs typeface="Barneombudet Medium"/>
        </a:font>
        <a:srgbClr val="FDEADC"/>
      </a:tcTxStyle>
      <a:tcStyle>
        <a:tcBdr>
          <a:left>
            <a:ln w="12700" cap="flat">
              <a:solidFill>
                <a:srgbClr val="FDEADC"/>
              </a:solidFill>
              <a:prstDash val="solid"/>
              <a:round/>
            </a:ln>
          </a:left>
          <a:right>
            <a:ln w="12700" cap="flat">
              <a:solidFill>
                <a:srgbClr val="FDEADC"/>
              </a:solidFill>
              <a:prstDash val="solid"/>
              <a:round/>
            </a:ln>
          </a:right>
          <a:top>
            <a:ln w="38100" cap="flat">
              <a:solidFill>
                <a:srgbClr val="FDEADC"/>
              </a:solidFill>
              <a:prstDash val="solid"/>
              <a:round/>
            </a:ln>
          </a:top>
          <a:bottom>
            <a:ln w="12700" cap="flat">
              <a:solidFill>
                <a:srgbClr val="FDEADC"/>
              </a:solidFill>
              <a:prstDash val="solid"/>
              <a:round/>
            </a:ln>
          </a:bottom>
          <a:insideH>
            <a:ln w="12700" cap="flat">
              <a:solidFill>
                <a:srgbClr val="FDEADC"/>
              </a:solidFill>
              <a:prstDash val="solid"/>
              <a:round/>
            </a:ln>
          </a:insideH>
          <a:insideV>
            <a:ln w="12700" cap="flat">
              <a:solidFill>
                <a:srgbClr val="FDEADC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Barneombudet Medium"/>
          <a:ea typeface="Barneombudet Medium"/>
          <a:cs typeface="Barneombudet Medium"/>
        </a:font>
        <a:srgbClr val="FDEADC"/>
      </a:tcTxStyle>
      <a:tcStyle>
        <a:tcBdr>
          <a:left>
            <a:ln w="12700" cap="flat">
              <a:solidFill>
                <a:srgbClr val="FDEADC"/>
              </a:solidFill>
              <a:prstDash val="solid"/>
              <a:round/>
            </a:ln>
          </a:left>
          <a:right>
            <a:ln w="12700" cap="flat">
              <a:solidFill>
                <a:srgbClr val="FDEADC"/>
              </a:solidFill>
              <a:prstDash val="solid"/>
              <a:round/>
            </a:ln>
          </a:right>
          <a:top>
            <a:ln w="12700" cap="flat">
              <a:solidFill>
                <a:srgbClr val="FDEADC"/>
              </a:solidFill>
              <a:prstDash val="solid"/>
              <a:round/>
            </a:ln>
          </a:top>
          <a:bottom>
            <a:ln w="38100" cap="flat">
              <a:solidFill>
                <a:srgbClr val="FDEADC"/>
              </a:solidFill>
              <a:prstDash val="solid"/>
              <a:round/>
            </a:ln>
          </a:bottom>
          <a:insideH>
            <a:ln w="12700" cap="flat">
              <a:solidFill>
                <a:srgbClr val="FDEADC"/>
              </a:solidFill>
              <a:prstDash val="solid"/>
              <a:round/>
            </a:ln>
          </a:insideH>
          <a:insideV>
            <a:ln w="12700" cap="flat">
              <a:solidFill>
                <a:srgbClr val="FDEADC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rneombudet Medium"/>
          <a:ea typeface="Barneombudet Medium"/>
          <a:cs typeface="Barneombudet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rneombudet Medium"/>
          <a:ea typeface="Barneombudet Medium"/>
          <a:cs typeface="Barneombudet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Barneombudet Medium"/>
          <a:ea typeface="Barneombudet Medium"/>
          <a:cs typeface="Barneombudet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Barneombudet Medium"/>
          <a:ea typeface="Barneombudet Medium"/>
          <a:cs typeface="Barneombudet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57009" autoAdjust="0"/>
  </p:normalViewPr>
  <p:slideViewPr>
    <p:cSldViewPr snapToGrid="0">
      <p:cViewPr varScale="1">
        <p:scale>
          <a:sx n="70" d="100"/>
          <a:sy n="70" d="100"/>
        </p:scale>
        <p:origin x="18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Shape 1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5" name="Shape 1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har fått nyt og viktige regler for barn som trenger tilrettelegging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minne om hvor viktige disse reglene er: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mye kunnskap viser - møter en skoledag de ikke mestrer – lite utbytte – lav </a:t>
            </a:r>
            <a:r>
              <a:rPr lang="nb-NO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kritikk fra FN praksisen er i strid med barns rett til utdanning: sikrer at utdanningen til barn med funksjonsnedsettelser blir bedre og får fagfolk med høy kompetanse.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noe om ny lov - men først: starte med å si noe om barnekonvensjonen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Regulerer barns gr. </a:t>
            </a:r>
            <a:r>
              <a:rPr lang="nb-NO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viktig for å forstå opplæringsloven.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Retten til utdanning en av dem.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tenker kanskje at høytsvevende – men viktig og nyttig -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 når forståelse for hvorfor vi har rettigheter skal bidra til god faglig praksis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BK: retten til utdanning er mer enn bare tilgang – spørsmål om innhold. 	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54CF1-9EC9-4557-8E99-4E34E3D428C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07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Fordi Artikkel 29 Å utvikle barnets personlighet, talenter og evner så langt det er mulig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fullest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«en holistisk utvikling av barnets fulle potensial»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Hvorfor viktig?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Barn med funk møtt med lave forventinger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forskning viser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sammenfall forventningene og læringstrykket.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lavt trykk og forventinger henger sammen med at elevens utfordringer i for stor grad forklares med forhold hos eleven – og ikke misforholdet med skolens krav.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får å nå: stiller derimot krav til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tilrettelegging og innholdet: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BK: subjektiv rett på bestemt kvalitet.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6C6B-F4FA-411C-B353-3DBFFFE1A5A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577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§11-1 Tilpasset opplæring … vil si at alle skal få utnytta og utvikla evnene sine.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Stortinget i innstillingen at: målet med norsk utdanningspolitikk må bli at alle skal komme lengst mulig ut fra sine forutsetninger.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ikke i tekst – men både lovgiver og BK har dette som ideal – forrang.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skoleledere og skoleeier betyr dette at tilpasset opplæring faktisk må prioriteres. 2.40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gjelder all opplæring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ikke minst spesialundervisningen – kanskje aller mest her!	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 snakke om spesialundervisning – eller ITO – 4 min.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huske: en rettsikkerhetsgaranti som skal bidra til å oppfylle retten til utdanning. Å gi elevene noe bedre – sikre at utvikle sitt fulle potensial.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Må skoleeier være opptatt av kvalitet og utbytte – kan ikke ha en regel som gjør at vi unntar dem til noe som er dårligere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viktig lovendring som er utrykk for en slik prioritering:	</a:t>
            </a:r>
            <a:r>
              <a:rPr lang="nb-NO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3,2. min.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>
                <a:tab pos="457200" algn="l"/>
              </a:tabLst>
              <a:defRPr/>
            </a:pPr>
            <a:endParaRPr lang="nb-NO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056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11-9 stiller nå tydeligere krav til kompetansen til den som skal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gjennomføre / gi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Komiteen: forskning dokumenterer klar sammenheng mellom fagkompetansen i spesialundervisningen og elevens læringsutbytte.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Likevel mangel på kompetanse - en av hovedårsakene til at ikke får hjelpen de trenger.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Vilkårene er helt klare: ikke lenger mulig med ufaglærte assistenter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klar hovedregel om kompetanse – og om det skal gjøres unntak: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 en god grunn – bedre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6C6B-F4FA-411C-B353-3DBFFFE1A5A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/>
                <a:sym typeface="Barneombudet Medium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  <a:sym typeface="Barneombude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02346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n-NO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MEN: komiteen viser til at unntakene fra kompetansekravene ved individuelt tilrettelagt opplæring er begrenset til personer som </a:t>
            </a:r>
            <a:r>
              <a:rPr lang="nb-NO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større grad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 ivareta elevens særlige behov.​ Komiteen mener det er viktig at unntakene gir eleven </a:t>
            </a:r>
            <a:r>
              <a:rPr lang="nb-NO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bedre opplæring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.​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Klart hva Stortinget har ment. – klar prioritering – skal bidra til noe bedre.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Skoleeier: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viktig å sikre har vi disse menneskene? sikre betingelsene 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PPT 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viktig rolle i sine vurderinger. definere riktig kompetanse 		</a:t>
            </a:r>
            <a:endParaRPr lang="nn-NO" sz="1200" dirty="0">
              <a:latin typeface="Barneombudet Medium" panose="02010904050502010104" pitchFamily="2" charset="0"/>
            </a:endParaRPr>
          </a:p>
          <a:p>
            <a:pPr marL="1714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n-NO" sz="1200" dirty="0">
              <a:latin typeface="Barneombudet Medium" panose="020109040505020101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sz="1200" dirty="0">
              <a:latin typeface="Barneombudet Medium" panose="02010904050502010104" pitchFamily="2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 sz="1200" b="0" i="0" dirty="0">
              <a:solidFill>
                <a:srgbClr val="111720"/>
              </a:solidFill>
              <a:effectLst/>
              <a:latin typeface="Berlingske Serif Text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1850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PPT - 2 min.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er glade for at mandat tydeliggjøres og mer tett på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Allerede praksis mange steder – men mange steder ikke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 regel: ikke lenger tvil om hva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kreve fra skoleeier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må de som jobber i tjenestene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 rammene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trenger.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hvilken kompetanse trenger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PPT for å være tett på?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bredden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speile behovene i barnepopulasjonen?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kompetanse om skolen som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krever også god nok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kapasitet 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tjenestene. bekymret skoleeiere ikke prioriterer. ikke nok bevissthet. skjerpings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Skoleeiere: vi forstår at utfordring mange steder – men må anerkjenn at PPT er en helt sentral oppveksttjeneste. Enten – skolefravær, SU, tidlig innsats - avgjørende for at dette systemet skal fungere.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 slutt: eks. på viktige prinsipper fra BK som tatt inn: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6C6B-F4FA-411C-B353-3DBFFFE1A5A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/>
                <a:sym typeface="Barneombudet Medium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  <a:sym typeface="Barneombude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33114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nb-NO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ARTIKKEL 3 OG 12 – BK prinsipper inn – 2 min.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loven i dag – også GRL -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Opplæringslovutvalget: fragmentert regulert – variasjon. bidra til å øke bevisstheten og etterlevelsen.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Generelle og overordnede: alle avgjørelser.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Huske hvorfor: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Artikkel 3: 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rkjennelse av at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voksne tar mange avgjørelser av store konsekvenser og barn er sårbare. Historiske hensyn til at hensynet til barn ofte viker. At vi glemmer. andre hensyn går foran: praktiske hensyn, økonomi. Eller at vi tror vi vet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BB - faglig vurdering gjort med grunnlag i forskning og god kunnskap om barnet.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BB – sikre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helhet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avgjørelser der ALLE barns rettigheter blir ivaretatt.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Artikkel 12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Grunnleggende behov. Betydning av eierskap til egen læring.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ikke noe nytt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– en del av god praksis i dag.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Barnekonvensjonen bidrar til å belyse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hva skal til for å sikre reell medvirkning og gode BB vurderinger.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Avslutte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rettigheter og god faglig praksis går hånd i hånd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husk – viktige endringer og praksisen vil ha stor betydning for barns utvikling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lykke til med implementering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6C6B-F4FA-411C-B353-3DBFFFE1A5A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/>
                <a:sym typeface="Barneombudet Medium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  <a:sym typeface="Barneombudet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62932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rettigheter og god faglig praksis går hånd i hånd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husk – viktige endringer og praksisen vil ha stor betydning for barns utvikling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lykke til med implementering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54CF1-9EC9-4557-8E99-4E34E3D428C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46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2.emf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61.emf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2.emf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2.emf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4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6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0.sv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2.png"/><Relationship Id="rId5" Type="http://schemas.openxmlformats.org/officeDocument/2006/relationships/image" Target="../media/image26.png"/><Relationship Id="rId4" Type="http://schemas.openxmlformats.org/officeDocument/2006/relationships/image" Target="../media/image50.emf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61.emf"/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2.emf"/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2.emf"/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1.emf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1.emf"/><Relationship Id="rId4" Type="http://schemas.openxmlformats.org/officeDocument/2006/relationships/image" Target="../media/image51.emf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9.jpe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3.jpe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jpeg"/><Relationship Id="rId4" Type="http://schemas.openxmlformats.org/officeDocument/2006/relationships/image" Target="../media/image47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jpeg"/><Relationship Id="rId4" Type="http://schemas.openxmlformats.org/officeDocument/2006/relationships/image" Target="../media/image49.jpe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— Logo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5990979" cy="116339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31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September 2020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1" y="2631843"/>
            <a:ext cx="4011567" cy="1594314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nb-NO"/>
              <a:t>Klikk for å redigere tekststiler i malen</a:t>
            </a:r>
          </a:p>
        </p:txBody>
      </p:sp>
      <p:sp>
        <p:nvSpPr>
          <p:cNvPr id="133" name="TextBox 1"/>
          <p:cNvSpPr txBox="1"/>
          <p:nvPr/>
        </p:nvSpPr>
        <p:spPr>
          <a:xfrm>
            <a:off x="433509" y="6189403"/>
            <a:ext cx="236337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3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6" y="472933"/>
            <a:ext cx="2400575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— Tittel, tekst, bilder H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8734"/>
            <a:ext cx="464500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 userDrawn="1"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BE8BCF-7260-BD4E-9D2A-A96EFDF6D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424EEC-2BE7-AA42-9520-05FB6BCF798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71674" y="393679"/>
            <a:ext cx="2534264" cy="3327866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2160C1-D948-D447-AA1C-28AFCA60B07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54642" y="2807143"/>
            <a:ext cx="3856358" cy="2997912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CBD1D6-4E47-EC41-8021-96999B63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5228"/>
            <a:ext cx="4645003" cy="1198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5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5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464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— Tittel, tekst, illus 5, V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448734"/>
            <a:ext cx="463221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 userDrawn="1"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9DC55-BF73-B94A-A968-66F68DA54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552" y="63427"/>
            <a:ext cx="6426552" cy="6426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75D6A-AD0C-D742-B4C9-68C6E8932E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7F1FF67-8B27-8443-96C2-F8BDB75A2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65228"/>
            <a:ext cx="4632214" cy="1198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5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5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384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— Tittel, tekst, illus 6, V">
    <p:bg>
      <p:bgPr>
        <a:solidFill>
          <a:srgbClr val="FFD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448734"/>
            <a:ext cx="462582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 userDrawn="1"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2D0AA-C1AE-364E-8471-F6BD3385C1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3943" y="80713"/>
            <a:ext cx="6409266" cy="6409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E2568-8ED4-A84E-9474-03687E9AE6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D63040-EBCF-D249-9783-0BA3204A8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65228"/>
            <a:ext cx="4625820" cy="1198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5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5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60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— Tittel, tekst, bilder 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8734"/>
            <a:ext cx="463221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 userDrawn="1"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BE8BCF-7260-BD4E-9D2A-A96EFDF6D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424EEC-2BE7-AA42-9520-05FB6BCF798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23367" y="866864"/>
            <a:ext cx="3804672" cy="4996101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38A4B1C-8252-CA48-80CF-175033223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5228"/>
            <a:ext cx="4632214" cy="1198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5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5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80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— Stil 01, li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2217C7-76F6-8B49-B13B-7444679D48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4877" y="6395868"/>
            <a:ext cx="1348445" cy="278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8EDF39-F2FF-E143-A948-AF505F22C177}"/>
              </a:ext>
            </a:extLst>
          </p:cNvPr>
          <p:cNvSpPr txBox="1"/>
          <p:nvPr userDrawn="1"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4D6F93-35FC-7C4E-A2B6-4E95C015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0" y="260521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210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— Tittel, tekst, illus 2,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448734"/>
            <a:ext cx="463860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 userDrawn="1"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9DC55-BF73-B94A-A968-66F68DA54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8849" y="63427"/>
            <a:ext cx="6426552" cy="6426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4EEEED-5902-CB4F-A39B-8356CA1442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FABD3A6-475F-504B-8385-06ACD55CF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65228"/>
            <a:ext cx="4638608" cy="1198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5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5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730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50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04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505" name="Bilde 2" descr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684" y="2325364"/>
            <a:ext cx="2609194" cy="2207273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938880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Logo, mørke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71685D5-3BFF-DF49-A3AF-AF64445DD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114" y="2744866"/>
            <a:ext cx="5565804" cy="115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595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Logo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4307E-D053-E144-B6A9-42704EF8B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114" y="2744866"/>
            <a:ext cx="5565804" cy="115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05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Logo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1E2632-2086-2D45-BFFF-C66E88E84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2744702"/>
            <a:ext cx="5587219" cy="11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8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illus, mørk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5990979" cy="1163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43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DEADC"/>
                </a:solidFill>
              </a:defRPr>
            </a:lvl1pPr>
            <a:lvl2pPr marL="0" indent="457200">
              <a:buSzTx/>
              <a:buNone/>
              <a:defRPr sz="1600">
                <a:solidFill>
                  <a:srgbClr val="FDEADC"/>
                </a:solidFill>
              </a:defRPr>
            </a:lvl2pPr>
            <a:lvl3pPr marL="0" indent="914400">
              <a:buSzTx/>
              <a:buNone/>
              <a:defRPr sz="1600">
                <a:solidFill>
                  <a:srgbClr val="FDEADC"/>
                </a:solidFill>
              </a:defRPr>
            </a:lvl3pPr>
            <a:lvl4pPr marL="0" indent="1371600">
              <a:buSzTx/>
              <a:buNone/>
              <a:defRPr sz="1600">
                <a:solidFill>
                  <a:srgbClr val="FDEADC"/>
                </a:solidFill>
              </a:defRPr>
            </a:lvl4pPr>
            <a:lvl5pPr marL="0" indent="1828800">
              <a:buSzTx/>
              <a:buNone/>
              <a:defRPr sz="1600">
                <a:solidFill>
                  <a:srgbClr val="FDEADC"/>
                </a:solidFill>
              </a:defRPr>
            </a:lvl5pPr>
          </a:lstStyle>
          <a:p>
            <a:r>
              <a:t>Januar 2022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7" y="472933"/>
            <a:ext cx="2400573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1" y="2631843"/>
            <a:ext cx="4011567" cy="1594314"/>
          </a:xfrm>
          <a:prstGeom prst="rect">
            <a:avLst/>
          </a:prstGeom>
        </p:spPr>
        <p:txBody>
          <a:bodyPr/>
          <a:lstStyle/>
          <a:p>
            <a:pPr lvl="0">
              <a:defRPr sz="1600">
                <a:solidFill>
                  <a:srgbClr val="FDEADC"/>
                </a:solidFill>
              </a:defRPr>
            </a:pPr>
            <a:r>
              <a:rPr lang="nb-NO"/>
              <a:t>Klikk for å redigere tekststiler i malen</a:t>
            </a:r>
          </a:p>
        </p:txBody>
      </p:sp>
      <p:sp>
        <p:nvSpPr>
          <p:cNvPr id="146" name="TextBox 1"/>
          <p:cNvSpPr txBox="1"/>
          <p:nvPr/>
        </p:nvSpPr>
        <p:spPr>
          <a:xfrm>
            <a:off x="433509" y="6189403"/>
            <a:ext cx="236337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47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739" y="576262"/>
            <a:ext cx="8767743" cy="8767744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Logo,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DE750-D47F-A74D-A71C-2F67003C1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2744702"/>
            <a:ext cx="5587219" cy="11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09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nnhold — Tittel, tekst, bilder V">
    <p:bg>
      <p:bgPr>
        <a:solidFill>
          <a:srgbClr val="EE4C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vektorgrafikk, visittkort&#10;&#10;Automatisk generert beskrivelse">
            <a:extLst>
              <a:ext uri="{FF2B5EF4-FFF2-40B4-BE49-F238E27FC236}">
                <a16:creationId xmlns:a16="http://schemas.microsoft.com/office/drawing/2014/main" id="{125E1153-3C29-49E8-A750-C219B41E3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068" y="-206744"/>
            <a:ext cx="4062965" cy="3814011"/>
          </a:xfrm>
          <a:prstGeom prst="rect">
            <a:avLst/>
          </a:prstGeom>
        </p:spPr>
      </p:pic>
      <p:pic>
        <p:nvPicPr>
          <p:cNvPr id="5" name="Bilde 4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CF1FC371-F932-4452-B66A-C95394C46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517" y="3332182"/>
            <a:ext cx="4687346" cy="4687346"/>
          </a:xfrm>
          <a:prstGeom prst="rect">
            <a:avLst/>
          </a:prstGeom>
        </p:spPr>
      </p:pic>
      <p:pic>
        <p:nvPicPr>
          <p:cNvPr id="7" name="Bilde 6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B0D82086-D1AA-4157-8C08-0BFDFAC4B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5068" y="4058910"/>
            <a:ext cx="4844546" cy="4844546"/>
          </a:xfrm>
          <a:prstGeom prst="rect">
            <a:avLst/>
          </a:prstGeom>
        </p:spPr>
      </p:pic>
      <p:pic>
        <p:nvPicPr>
          <p:cNvPr id="14" name="Bilde 13" descr="Et bilde som inneholder tekst, vektorgrafikk, visittkort&#10;&#10;Automatisk generert beskrivelse">
            <a:extLst>
              <a:ext uri="{FF2B5EF4-FFF2-40B4-BE49-F238E27FC236}">
                <a16:creationId xmlns:a16="http://schemas.microsoft.com/office/drawing/2014/main" id="{B754D492-CFAE-42B8-A3C8-68A92C324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5618" y="-724863"/>
            <a:ext cx="3814011" cy="3814011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F847E49-11FD-4940-A298-ED416CE6E545}"/>
              </a:ext>
            </a:extLst>
          </p:cNvPr>
          <p:cNvSpPr txBox="1"/>
          <p:nvPr/>
        </p:nvSpPr>
        <p:spPr>
          <a:xfrm>
            <a:off x="4546473" y="997476"/>
            <a:ext cx="313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b-NO" dirty="0">
                <a:solidFill>
                  <a:schemeClr val="bg1"/>
                </a:solidFill>
                <a:latin typeface="Barneombudet Light" panose="02010904050502010104" pitchFamily="50" charset="0"/>
              </a:rPr>
              <a:t>Hvem er Barneombudet?</a:t>
            </a:r>
            <a:endParaRPr lang="en-US" dirty="0">
              <a:solidFill>
                <a:schemeClr val="bg1"/>
              </a:solidFill>
              <a:latin typeface="Barneombudet Light" panose="02010904050502010104" pitchFamily="50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96ABAD-5AAF-446F-8206-F9CF6244F918}"/>
              </a:ext>
            </a:extLst>
          </p:cNvPr>
          <p:cNvSpPr txBox="1">
            <a:spLocks/>
          </p:cNvSpPr>
          <p:nvPr/>
        </p:nvSpPr>
        <p:spPr>
          <a:xfrm>
            <a:off x="2308665" y="2598003"/>
            <a:ext cx="7574666" cy="16619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FCE9DC"/>
                </a:solidFill>
                <a:latin typeface="Barneombudet Display Extra Bold" panose="02010804050502010104" pitchFamily="2" charset="0"/>
                <a:ea typeface="+mj-ea"/>
                <a:cs typeface="+mj-cs"/>
              </a:defRPr>
            </a:lvl1pPr>
          </a:lstStyle>
          <a:p>
            <a:r>
              <a:rPr lang="nb-NO" dirty="0"/>
              <a:t>Vi jobber for barn og unges rettigheter</a:t>
            </a:r>
            <a:endParaRPr lang="en-US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9F30B74-9591-4597-83B2-D6CA6FB4CDD9}"/>
              </a:ext>
            </a:extLst>
          </p:cNvPr>
          <p:cNvSpPr txBox="1"/>
          <p:nvPr/>
        </p:nvSpPr>
        <p:spPr>
          <a:xfrm>
            <a:off x="4321152" y="5675858"/>
            <a:ext cx="358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b-NO" dirty="0">
                <a:solidFill>
                  <a:schemeClr val="bg1"/>
                </a:solidFill>
                <a:latin typeface="Barneombudet Light" panose="02010904050502010104" pitchFamily="50" charset="0"/>
              </a:rPr>
              <a:t>Les mer på barneombudet.no</a:t>
            </a:r>
            <a:endParaRPr lang="en-US" dirty="0">
              <a:solidFill>
                <a:schemeClr val="bg1"/>
              </a:solidFill>
              <a:latin typeface="Barneombudet Light" panose="020109040505020101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868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nnhold — Tittel, tekst, bilder V">
    <p:bg>
      <p:bgPr>
        <a:solidFill>
          <a:schemeClr val="accent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vektorgrafikk, visittkort&#10;&#10;Automatisk generert beskrivelse">
            <a:extLst>
              <a:ext uri="{FF2B5EF4-FFF2-40B4-BE49-F238E27FC236}">
                <a16:creationId xmlns:a16="http://schemas.microsoft.com/office/drawing/2014/main" id="{125E1153-3C29-49E8-A750-C219B41E3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5200" y="-64350"/>
            <a:ext cx="3618239" cy="3396535"/>
          </a:xfrm>
          <a:prstGeom prst="rect">
            <a:avLst/>
          </a:prstGeom>
        </p:spPr>
      </p:pic>
      <p:pic>
        <p:nvPicPr>
          <p:cNvPr id="5" name="Bilde 4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CF1FC371-F932-4452-B66A-C95394C46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899" y="3332185"/>
            <a:ext cx="4687346" cy="4687346"/>
          </a:xfrm>
          <a:prstGeom prst="rect">
            <a:avLst/>
          </a:prstGeom>
        </p:spPr>
      </p:pic>
      <p:pic>
        <p:nvPicPr>
          <p:cNvPr id="7" name="Bilde 6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B0D82086-D1AA-4157-8C08-0BFDFAC4B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3444" y="3896985"/>
            <a:ext cx="4844546" cy="4844546"/>
          </a:xfrm>
          <a:prstGeom prst="rect">
            <a:avLst/>
          </a:prstGeom>
        </p:spPr>
      </p:pic>
      <p:pic>
        <p:nvPicPr>
          <p:cNvPr id="14" name="Bilde 13" descr="Et bilde som inneholder tekst, vektorgrafikk, visittkort&#10;&#10;Automatisk generert beskrivelse">
            <a:extLst>
              <a:ext uri="{FF2B5EF4-FFF2-40B4-BE49-F238E27FC236}">
                <a16:creationId xmlns:a16="http://schemas.microsoft.com/office/drawing/2014/main" id="{B754D492-CFAE-42B8-A3C8-68A92C324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287" y="-750621"/>
            <a:ext cx="3715713" cy="371571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F847E49-11FD-4940-A298-ED416CE6E545}"/>
              </a:ext>
            </a:extLst>
          </p:cNvPr>
          <p:cNvSpPr txBox="1"/>
          <p:nvPr/>
        </p:nvSpPr>
        <p:spPr>
          <a:xfrm>
            <a:off x="4527882" y="1442406"/>
            <a:ext cx="313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b-NO" dirty="0">
                <a:solidFill>
                  <a:schemeClr val="tx2"/>
                </a:solidFill>
                <a:latin typeface="Barneombudet Light" panose="02010904050502010104" pitchFamily="50" charset="0"/>
              </a:rPr>
              <a:t>Hvem er Barneombudet?</a:t>
            </a:r>
            <a:endParaRPr lang="en-US" dirty="0">
              <a:solidFill>
                <a:schemeClr val="tx2"/>
              </a:solidFill>
              <a:latin typeface="Barneombudet Light" panose="02010904050502010104" pitchFamily="50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96ABAD-5AAF-446F-8206-F9CF6244F918}"/>
              </a:ext>
            </a:extLst>
          </p:cNvPr>
          <p:cNvSpPr txBox="1">
            <a:spLocks/>
          </p:cNvSpPr>
          <p:nvPr/>
        </p:nvSpPr>
        <p:spPr>
          <a:xfrm>
            <a:off x="2308665" y="2598003"/>
            <a:ext cx="7574666" cy="16619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FCE9DC"/>
                </a:solidFill>
                <a:latin typeface="Barneombudet Display Extra Bold" panose="02010804050502010104" pitchFamily="2" charset="0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tx2"/>
                </a:solidFill>
              </a:rPr>
              <a:t>Vi jobber for barn og unges rettigheter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9F30B74-9591-4597-83B2-D6CA6FB4CDD9}"/>
              </a:ext>
            </a:extLst>
          </p:cNvPr>
          <p:cNvSpPr txBox="1"/>
          <p:nvPr/>
        </p:nvSpPr>
        <p:spPr>
          <a:xfrm>
            <a:off x="4321152" y="5675858"/>
            <a:ext cx="358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b-NO" dirty="0">
                <a:solidFill>
                  <a:schemeClr val="tx2"/>
                </a:solidFill>
                <a:latin typeface="Barneombudet Light" panose="02010904050502010104" pitchFamily="50" charset="0"/>
              </a:rPr>
              <a:t>Les mer på barneombudet.no</a:t>
            </a:r>
            <a:endParaRPr lang="en-US" dirty="0">
              <a:solidFill>
                <a:schemeClr val="tx2"/>
              </a:solidFill>
              <a:latin typeface="Barneombudet Light" panose="020109040505020101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728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nnhold — Tittel, tekst, bilder V">
    <p:bg>
      <p:bgPr>
        <a:solidFill>
          <a:srgbClr val="FDBF82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vektorgrafikk, visittkort&#10;&#10;Automatisk generert beskrivelse">
            <a:extLst>
              <a:ext uri="{FF2B5EF4-FFF2-40B4-BE49-F238E27FC236}">
                <a16:creationId xmlns:a16="http://schemas.microsoft.com/office/drawing/2014/main" id="{125E1153-3C29-49E8-A750-C219B41E3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2010" y="148559"/>
            <a:ext cx="4062965" cy="381401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A3440E-67B1-4F01-A547-0EC0FC25991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61584" y="1057494"/>
            <a:ext cx="2668829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nb-NO" dirty="0"/>
              <a:t>tekst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4EF3FA-7C58-4300-9691-D22E0BE2A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8666" y="2598003"/>
            <a:ext cx="757466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Tekst her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C5F959-DAD2-42CA-A089-44C92552975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46473" y="5426556"/>
            <a:ext cx="3099049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nb-NO" dirty="0"/>
              <a:t>Tekst her</a:t>
            </a:r>
            <a:endParaRPr lang="en-US" dirty="0"/>
          </a:p>
        </p:txBody>
      </p:sp>
      <p:pic>
        <p:nvPicPr>
          <p:cNvPr id="5" name="Bilde 4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CF1FC371-F932-4452-B66A-C95394C46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625" y="3319569"/>
            <a:ext cx="4687346" cy="4687346"/>
          </a:xfrm>
          <a:prstGeom prst="rect">
            <a:avLst/>
          </a:prstGeom>
        </p:spPr>
      </p:pic>
      <p:pic>
        <p:nvPicPr>
          <p:cNvPr id="7" name="Bilde 6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B0D82086-D1AA-4157-8C08-0BFDFAC4B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4302" y="3962571"/>
            <a:ext cx="4844546" cy="4844546"/>
          </a:xfrm>
          <a:prstGeom prst="rect">
            <a:avLst/>
          </a:prstGeom>
        </p:spPr>
      </p:pic>
      <p:pic>
        <p:nvPicPr>
          <p:cNvPr id="14" name="Bilde 13" descr="Et bilde som inneholder tekst, vektorgrafikk, visittkort&#10;&#10;Automatisk generert beskrivelse">
            <a:extLst>
              <a:ext uri="{FF2B5EF4-FFF2-40B4-BE49-F238E27FC236}">
                <a16:creationId xmlns:a16="http://schemas.microsoft.com/office/drawing/2014/main" id="{B754D492-CFAE-42B8-A3C8-68A92C324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5618" y="-600213"/>
            <a:ext cx="3814011" cy="38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58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le, mørke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5" y="57626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200">
                <a:solidFill>
                  <a:schemeClr val="bg2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September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3261E-551A-234A-B54D-58BF2259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8" y="472933"/>
            <a:ext cx="2400572" cy="49629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96882" y="2631843"/>
            <a:ext cx="4011566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3350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</p:spTree>
    <p:extLst>
      <p:ext uri="{BB962C8B-B14F-4D97-AF65-F5344CB8AC3E}">
        <p14:creationId xmlns:p14="http://schemas.microsoft.com/office/powerpoint/2010/main" val="12104698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le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5" y="57626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200">
                <a:solidFill>
                  <a:schemeClr val="bg2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September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3261E-551A-234A-B54D-58BF2259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8" y="472933"/>
            <a:ext cx="2400572" cy="49629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96882" y="2631843"/>
            <a:ext cx="4011566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3350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</p:spTree>
    <p:extLst>
      <p:ext uri="{BB962C8B-B14F-4D97-AF65-F5344CB8AC3E}">
        <p14:creationId xmlns:p14="http://schemas.microsoft.com/office/powerpoint/2010/main" val="26680006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le, g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5" y="57626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September 2020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96882" y="2631843"/>
            <a:ext cx="4011566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3350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DE43F-0116-254F-90C5-501A9E83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7" y="472933"/>
            <a:ext cx="2400573" cy="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363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le,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5" y="57626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September 2020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96882" y="2631843"/>
            <a:ext cx="4011566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3350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DE43F-0116-254F-90C5-501A9E83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7" y="472933"/>
            <a:ext cx="2400573" cy="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957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le, illus, mørk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5" y="57626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200">
                <a:solidFill>
                  <a:schemeClr val="bg2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Januar</a:t>
            </a:r>
            <a:r>
              <a:rPr lang="en-GB" dirty="0"/>
              <a:t>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3261E-551A-234A-B54D-58BF2259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8" y="472933"/>
            <a:ext cx="2400572" cy="49629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96882" y="2631843"/>
            <a:ext cx="4011566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3350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7884FD-15BE-B84A-B612-2B6352BB0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739" y="576263"/>
            <a:ext cx="8767742" cy="87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048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— Title, illus, mørk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5" y="57626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200">
                <a:solidFill>
                  <a:schemeClr val="bg2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Januar</a:t>
            </a:r>
            <a:r>
              <a:rPr lang="en-GB" dirty="0"/>
              <a:t>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3261E-551A-234A-B54D-58BF2259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8" y="472933"/>
            <a:ext cx="2400572" cy="49629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96882" y="2631843"/>
            <a:ext cx="4011566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3350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8" name="Bilde 7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8DABE6F3-4EE3-49E2-A571-7970E9B31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031" y="1298593"/>
            <a:ext cx="3315443" cy="470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6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— Title, illus, mørk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5990979" cy="1163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56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DEADC"/>
                </a:solidFill>
              </a:defRPr>
            </a:lvl1pPr>
            <a:lvl2pPr marL="0" indent="457200">
              <a:buSzTx/>
              <a:buNone/>
              <a:defRPr sz="1600">
                <a:solidFill>
                  <a:srgbClr val="FDEADC"/>
                </a:solidFill>
              </a:defRPr>
            </a:lvl2pPr>
            <a:lvl3pPr marL="0" indent="914400">
              <a:buSzTx/>
              <a:buNone/>
              <a:defRPr sz="1600">
                <a:solidFill>
                  <a:srgbClr val="FDEADC"/>
                </a:solidFill>
              </a:defRPr>
            </a:lvl3pPr>
            <a:lvl4pPr marL="0" indent="1371600">
              <a:buSzTx/>
              <a:buNone/>
              <a:defRPr sz="1600">
                <a:solidFill>
                  <a:srgbClr val="FDEADC"/>
                </a:solidFill>
              </a:defRPr>
            </a:lvl4pPr>
            <a:lvl5pPr marL="0" indent="1828800">
              <a:buSzTx/>
              <a:buNone/>
              <a:defRPr sz="1600">
                <a:solidFill>
                  <a:srgbClr val="FDEADC"/>
                </a:solidFill>
              </a:defRPr>
            </a:lvl5pPr>
          </a:lstStyle>
          <a:p>
            <a:r>
              <a:t>Januar 2022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5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7" y="472933"/>
            <a:ext cx="2400573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1" y="2631843"/>
            <a:ext cx="4011567" cy="1594314"/>
          </a:xfrm>
          <a:prstGeom prst="rect">
            <a:avLst/>
          </a:prstGeom>
        </p:spPr>
        <p:txBody>
          <a:bodyPr/>
          <a:lstStyle/>
          <a:p>
            <a:pPr lvl="0">
              <a:defRPr sz="1600">
                <a:solidFill>
                  <a:srgbClr val="FDEADC"/>
                </a:solidFill>
              </a:defRPr>
            </a:pPr>
            <a:r>
              <a:rPr lang="nb-NO"/>
              <a:t>Klikk for å redigere tekststiler i malen</a:t>
            </a:r>
          </a:p>
        </p:txBody>
      </p:sp>
      <p:sp>
        <p:nvSpPr>
          <p:cNvPr id="159" name="TextBox 1"/>
          <p:cNvSpPr txBox="1"/>
          <p:nvPr/>
        </p:nvSpPr>
        <p:spPr>
          <a:xfrm>
            <a:off x="433509" y="6189403"/>
            <a:ext cx="236337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60" name="Bilde 7" descr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030" y="1298593"/>
            <a:ext cx="3315444" cy="4701155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— Title, illus, mørk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5" y="57626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200">
                <a:solidFill>
                  <a:schemeClr val="bg2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Januar</a:t>
            </a:r>
            <a:r>
              <a:rPr lang="en-GB" dirty="0"/>
              <a:t>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3261E-551A-234A-B54D-58BF2259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8" y="472933"/>
            <a:ext cx="2400572" cy="49629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96882" y="2631843"/>
            <a:ext cx="4011566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3350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2057823-796A-4CA7-855C-8417F278F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448" y="1521291"/>
            <a:ext cx="4144718" cy="48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394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le, illus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5" y="57626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200">
                <a:solidFill>
                  <a:schemeClr val="bg2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Januar</a:t>
            </a:r>
            <a:r>
              <a:rPr lang="en-GB" dirty="0"/>
              <a:t>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3261E-551A-234A-B54D-58BF2259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8" y="472933"/>
            <a:ext cx="2400572" cy="49629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96882" y="2631843"/>
            <a:ext cx="4011566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3350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847A4-F521-0F42-9784-91398EC3A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797" y="537948"/>
            <a:ext cx="6320051" cy="632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525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le, illus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5" y="57626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Januar</a:t>
            </a:r>
            <a:r>
              <a:rPr lang="en-GB" dirty="0"/>
              <a:t> 2022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96882" y="2631843"/>
            <a:ext cx="4011566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3350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DE43F-0116-254F-90C5-501A9E83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7" y="472933"/>
            <a:ext cx="2400573" cy="496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6CAD0F-994B-134B-8023-2CFEE5239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551" y="375313"/>
            <a:ext cx="6482687" cy="64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907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le, illus,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5" y="57626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Januar</a:t>
            </a:r>
            <a:r>
              <a:rPr lang="en-GB" dirty="0"/>
              <a:t> 2022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96882" y="2631843"/>
            <a:ext cx="4011566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3350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DE43F-0116-254F-90C5-501A9E83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7" y="472933"/>
            <a:ext cx="2400573" cy="496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EAD0AA-D8C0-DF44-8F26-1C5FBFFA7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501" y="576263"/>
            <a:ext cx="6516806" cy="651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753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le, illus, li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5" y="57626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Januar</a:t>
            </a:r>
            <a:r>
              <a:rPr lang="en-GB" dirty="0"/>
              <a:t> 2022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96882" y="2631843"/>
            <a:ext cx="4011566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3350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DE43F-0116-254F-90C5-501A9E83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7" y="472933"/>
            <a:ext cx="2400573" cy="496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81BEA4-BD7C-BF49-80BB-2ED2CFDAD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199" y="17742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475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le, bilder, mørk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6" y="576263"/>
            <a:ext cx="4997948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200">
                <a:solidFill>
                  <a:schemeClr val="bg2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Januar</a:t>
            </a:r>
            <a:r>
              <a:rPr lang="en-GB" dirty="0"/>
              <a:t>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3261E-551A-234A-B54D-58BF2259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8" y="5982203"/>
            <a:ext cx="2400572" cy="49629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96882" y="2631843"/>
            <a:ext cx="2730462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62337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0A9763-9929-C044-9369-7FE443A812B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799569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le, bilder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5" y="576263"/>
            <a:ext cx="502094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200">
                <a:solidFill>
                  <a:schemeClr val="bg2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Januar</a:t>
            </a:r>
            <a:r>
              <a:rPr lang="en-GB" dirty="0"/>
              <a:t> 2022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96882" y="2631843"/>
            <a:ext cx="2753462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EE5E50-FE33-5246-B847-B2BEDE5D7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8" y="5982203"/>
            <a:ext cx="2400572" cy="496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DC189C-7B3D-7447-9283-7F9E69EAC7F6}"/>
              </a:ext>
            </a:extLst>
          </p:cNvPr>
          <p:cNvSpPr txBox="1"/>
          <p:nvPr/>
        </p:nvSpPr>
        <p:spPr>
          <a:xfrm>
            <a:off x="4623380" y="6189404"/>
            <a:ext cx="1135976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F1A753-9A81-8B44-95CE-11E3E978E79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87183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le, bilder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6" y="576263"/>
            <a:ext cx="5065710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Januar</a:t>
            </a:r>
            <a:r>
              <a:rPr lang="en-GB" dirty="0"/>
              <a:t> 2022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96882" y="2631843"/>
            <a:ext cx="279822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DE43F-0116-254F-90C5-501A9E83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7" y="5982203"/>
            <a:ext cx="2400573" cy="496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644EDF-345F-6B4D-9A6B-8BCA5BA3C397}"/>
              </a:ext>
            </a:extLst>
          </p:cNvPr>
          <p:cNvSpPr txBox="1"/>
          <p:nvPr/>
        </p:nvSpPr>
        <p:spPr>
          <a:xfrm>
            <a:off x="4623380" y="6189404"/>
            <a:ext cx="1279278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43F3A4-16F7-6B46-AE81-84874961B78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583601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le, bilder, g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6" y="576263"/>
            <a:ext cx="5033738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Januar</a:t>
            </a:r>
            <a:r>
              <a:rPr lang="en-GB" dirty="0"/>
              <a:t> 2022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96882" y="2631843"/>
            <a:ext cx="2766252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8DF3AE-84C5-2147-AA07-B2D7E22D2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7" y="5982203"/>
            <a:ext cx="2400573" cy="496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B6A912-6F87-824B-91A5-AA0CDC2B9FF1}"/>
              </a:ext>
            </a:extLst>
          </p:cNvPr>
          <p:cNvSpPr txBox="1"/>
          <p:nvPr/>
        </p:nvSpPr>
        <p:spPr>
          <a:xfrm>
            <a:off x="4623380" y="6189404"/>
            <a:ext cx="1279278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8C52ED-3D92-1D43-8051-9BB81B380BE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872863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le, bilder,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5" y="576263"/>
            <a:ext cx="5052921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Januar</a:t>
            </a:r>
            <a:r>
              <a:rPr lang="en-GB" dirty="0"/>
              <a:t> 2022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96882" y="2631843"/>
            <a:ext cx="278543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5ACB74-53D9-CA4F-AD36-312C04637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7" y="5982203"/>
            <a:ext cx="2400573" cy="496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B69997-7335-E949-BE72-98D296B52171}"/>
              </a:ext>
            </a:extLst>
          </p:cNvPr>
          <p:cNvSpPr txBox="1"/>
          <p:nvPr/>
        </p:nvSpPr>
        <p:spPr>
          <a:xfrm>
            <a:off x="4623380" y="6189404"/>
            <a:ext cx="1279278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70FD4E-B218-6146-99F8-AFCB0289973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5114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— Title, illus, mørk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5990979" cy="1163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69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DEADC"/>
                </a:solidFill>
              </a:defRPr>
            </a:lvl1pPr>
            <a:lvl2pPr marL="0" indent="457200">
              <a:buSzTx/>
              <a:buNone/>
              <a:defRPr sz="1600">
                <a:solidFill>
                  <a:srgbClr val="FDEADC"/>
                </a:solidFill>
              </a:defRPr>
            </a:lvl2pPr>
            <a:lvl3pPr marL="0" indent="914400">
              <a:buSzTx/>
              <a:buNone/>
              <a:defRPr sz="1600">
                <a:solidFill>
                  <a:srgbClr val="FDEADC"/>
                </a:solidFill>
              </a:defRPr>
            </a:lvl3pPr>
            <a:lvl4pPr marL="0" indent="1371600">
              <a:buSzTx/>
              <a:buNone/>
              <a:defRPr sz="1600">
                <a:solidFill>
                  <a:srgbClr val="FDEADC"/>
                </a:solidFill>
              </a:defRPr>
            </a:lvl4pPr>
            <a:lvl5pPr marL="0" indent="1828800">
              <a:buSzTx/>
              <a:buNone/>
              <a:defRPr sz="1600">
                <a:solidFill>
                  <a:srgbClr val="FDEADC"/>
                </a:solidFill>
              </a:defRPr>
            </a:lvl5pPr>
          </a:lstStyle>
          <a:p>
            <a:r>
              <a:t>Januar 2022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7" y="472933"/>
            <a:ext cx="2400573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1" y="2631843"/>
            <a:ext cx="4011567" cy="1594314"/>
          </a:xfrm>
          <a:prstGeom prst="rect">
            <a:avLst/>
          </a:prstGeom>
        </p:spPr>
        <p:txBody>
          <a:bodyPr/>
          <a:lstStyle/>
          <a:p>
            <a:pPr lvl="0">
              <a:defRPr sz="1600">
                <a:solidFill>
                  <a:srgbClr val="FDEADC"/>
                </a:solidFill>
              </a:defRPr>
            </a:pPr>
            <a:r>
              <a:rPr lang="nb-NO"/>
              <a:t>Klikk for å redigere tekststiler i malen</a:t>
            </a:r>
          </a:p>
        </p:txBody>
      </p:sp>
      <p:sp>
        <p:nvSpPr>
          <p:cNvPr id="172" name="TextBox 1"/>
          <p:cNvSpPr txBox="1"/>
          <p:nvPr/>
        </p:nvSpPr>
        <p:spPr>
          <a:xfrm>
            <a:off x="433509" y="6189403"/>
            <a:ext cx="236337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73" name="Bilde 8" descr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447" y="1521290"/>
            <a:ext cx="4144719" cy="488464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le, bilder, li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5" y="576263"/>
            <a:ext cx="4995371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Januar</a:t>
            </a:r>
            <a:r>
              <a:rPr lang="en-GB" dirty="0"/>
              <a:t> 2022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96882" y="2631843"/>
            <a:ext cx="2727884" cy="1594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783DEF-2B31-4A42-B23B-3B5B4D2B3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7" y="5982203"/>
            <a:ext cx="2400573" cy="496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AF6E70-7BEE-464C-B846-59F4392FD852}"/>
              </a:ext>
            </a:extLst>
          </p:cNvPr>
          <p:cNvSpPr txBox="1"/>
          <p:nvPr/>
        </p:nvSpPr>
        <p:spPr>
          <a:xfrm>
            <a:off x="4623380" y="6189404"/>
            <a:ext cx="1279278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2CF4F6-5F01-9341-BDF1-3BC842916C5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498942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tel sentrert, morke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0" y="2777854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4200">
                <a:solidFill>
                  <a:schemeClr val="bg2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4" y="576264"/>
            <a:ext cx="3654853" cy="8358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0">
                <a:solidFill>
                  <a:schemeClr val="bg2"/>
                </a:solidFill>
                <a:latin typeface="Barneombudet Light" panose="020109040505020101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3261E-551A-234A-B54D-58BF2259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8" y="472933"/>
            <a:ext cx="2400572" cy="49629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262005" y="6151622"/>
            <a:ext cx="2290054" cy="1855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500" b="0" i="0">
                <a:solidFill>
                  <a:schemeClr val="bg2"/>
                </a:solidFill>
                <a:latin typeface="Barneombudet Light" panose="020109040505020101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Dato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3350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</p:spTree>
    <p:extLst>
      <p:ext uri="{BB962C8B-B14F-4D97-AF65-F5344CB8AC3E}">
        <p14:creationId xmlns:p14="http://schemas.microsoft.com/office/powerpoint/2010/main" val="17066665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tel sentrert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0" y="2777854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4200">
                <a:solidFill>
                  <a:schemeClr val="bg2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4" y="576264"/>
            <a:ext cx="3654853" cy="8358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0">
                <a:solidFill>
                  <a:schemeClr val="bg2"/>
                </a:solidFill>
                <a:latin typeface="Barneombudet Light" panose="020109040505020101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3261E-551A-234A-B54D-58BF2259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8" y="472933"/>
            <a:ext cx="2400572" cy="49629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262005" y="6151622"/>
            <a:ext cx="2290054" cy="1855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500" b="0" i="0">
                <a:solidFill>
                  <a:schemeClr val="bg2"/>
                </a:solidFill>
                <a:latin typeface="Barneombudet Light" panose="020109040505020101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Dato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3350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</p:spTree>
    <p:extLst>
      <p:ext uri="{BB962C8B-B14F-4D97-AF65-F5344CB8AC3E}">
        <p14:creationId xmlns:p14="http://schemas.microsoft.com/office/powerpoint/2010/main" val="42060538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tel sentrert, g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0" y="2777854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4" y="576264"/>
            <a:ext cx="3654853" cy="8358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262005" y="6151622"/>
            <a:ext cx="2290054" cy="1855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5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Dato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3350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DE8416-B35F-7841-BA59-914B94B1E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7" y="472933"/>
            <a:ext cx="2400573" cy="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38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tel sentrert,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0" y="2777854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4" y="576264"/>
            <a:ext cx="3654853" cy="8358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262005" y="6151622"/>
            <a:ext cx="2290054" cy="1855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5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Dato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3350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DE8416-B35F-7841-BA59-914B94B1E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7" y="472933"/>
            <a:ext cx="2400573" cy="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569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tel sentrert, li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0" y="2777854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4" y="576264"/>
            <a:ext cx="3654853" cy="8358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262005" y="6151622"/>
            <a:ext cx="2290054" cy="1855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5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Dato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3350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DE8416-B35F-7841-BA59-914B94B1E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7" y="472933"/>
            <a:ext cx="2400573" cy="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20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— Tittel sentrert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0" y="2777854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2333A-B131-D54F-8BFA-F975B15260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394" y="576264"/>
            <a:ext cx="3654853" cy="8358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4A669B-B23F-244F-A273-02C66FD42EE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262005" y="6151622"/>
            <a:ext cx="2290054" cy="1855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5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Dato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BE1E-35C0-E64D-9D68-C8026E42429A}"/>
              </a:ext>
            </a:extLst>
          </p:cNvPr>
          <p:cNvSpPr txBox="1"/>
          <p:nvPr/>
        </p:nvSpPr>
        <p:spPr>
          <a:xfrm>
            <a:off x="433509" y="6189404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10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DE8416-B35F-7841-BA59-914B94B1E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7" y="472933"/>
            <a:ext cx="2400573" cy="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226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illus 1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239264-65D5-DF47-B637-2C5EF0600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137" y="1057812"/>
            <a:ext cx="5524500" cy="5524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54CE93-9D81-E745-BA84-B4AC7EF0C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9C25498-37B1-F24C-BFCC-A158C3596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5029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216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illus 2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9DC55-BF73-B94A-A968-66F68DA54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2" y="899707"/>
            <a:ext cx="4963223" cy="4963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4EEEED-5902-CB4F-A39B-8356CA144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60128F-4039-40AE-9E56-7FC9BE2A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CA72AD-D745-4453-BF78-F42291312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261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illus 2, V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9DC55-BF73-B94A-A968-66F68DA54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63" y="1145284"/>
            <a:ext cx="5017391" cy="50173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4EEEED-5902-CB4F-A39B-8356CA144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D60697-05F2-4EC9-9FCD-251CBA2275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27258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D43A46-4F56-4DBC-8D68-FD4E89C2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257" y="614932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61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illus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5990979" cy="1163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82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DEADC"/>
                </a:solidFill>
              </a:defRPr>
            </a:lvl1pPr>
            <a:lvl2pPr marL="0" indent="457200">
              <a:buSzTx/>
              <a:buNone/>
              <a:defRPr sz="1600">
                <a:solidFill>
                  <a:srgbClr val="FDEADC"/>
                </a:solidFill>
              </a:defRPr>
            </a:lvl2pPr>
            <a:lvl3pPr marL="0" indent="914400">
              <a:buSzTx/>
              <a:buNone/>
              <a:defRPr sz="1600">
                <a:solidFill>
                  <a:srgbClr val="FDEADC"/>
                </a:solidFill>
              </a:defRPr>
            </a:lvl3pPr>
            <a:lvl4pPr marL="0" indent="1371600">
              <a:buSzTx/>
              <a:buNone/>
              <a:defRPr sz="1600">
                <a:solidFill>
                  <a:srgbClr val="FDEADC"/>
                </a:solidFill>
              </a:defRPr>
            </a:lvl4pPr>
            <a:lvl5pPr marL="0" indent="1828800">
              <a:buSzTx/>
              <a:buNone/>
              <a:defRPr sz="1600">
                <a:solidFill>
                  <a:srgbClr val="FDEADC"/>
                </a:solidFill>
              </a:defRPr>
            </a:lvl5pPr>
          </a:lstStyle>
          <a:p>
            <a:r>
              <a:t>Januar 2022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7" y="472933"/>
            <a:ext cx="2400573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1" y="2631843"/>
            <a:ext cx="4011567" cy="1594314"/>
          </a:xfrm>
          <a:prstGeom prst="rect">
            <a:avLst/>
          </a:prstGeom>
        </p:spPr>
        <p:txBody>
          <a:bodyPr/>
          <a:lstStyle/>
          <a:p>
            <a:pPr lvl="0">
              <a:defRPr sz="1600">
                <a:solidFill>
                  <a:srgbClr val="FDEADC"/>
                </a:solidFill>
              </a:defRPr>
            </a:pPr>
            <a:r>
              <a:rPr lang="nb-NO"/>
              <a:t>Klikk for å redigere tekststiler i malen</a:t>
            </a:r>
          </a:p>
        </p:txBody>
      </p:sp>
      <p:sp>
        <p:nvSpPr>
          <p:cNvPr id="185" name="TextBox 1"/>
          <p:cNvSpPr txBox="1"/>
          <p:nvPr/>
        </p:nvSpPr>
        <p:spPr>
          <a:xfrm>
            <a:off x="433509" y="6189403"/>
            <a:ext cx="236337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8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796" y="537947"/>
            <a:ext cx="6320053" cy="6320053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2D0AA-C1AE-364E-8471-F6BD3385C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3" y="1213212"/>
            <a:ext cx="4606563" cy="4606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6142C6-06B1-5140-AECD-3533AF227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125C95-B492-47AE-AD03-507CE300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1A9EE7-65EF-4891-8DAF-9E1CD841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181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illus 3, V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2D0AA-C1AE-364E-8471-F6BD3385C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63" y="1181100"/>
            <a:ext cx="4495800" cy="449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6142C6-06B1-5140-AECD-3533AF227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DF594D-FB62-4D18-9E51-9F9D8A3B4A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27258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4A0A28-6240-429D-88C8-71DE8978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257" y="614932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089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142C6-06B1-5140-AECD-3533AF227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125C95-B492-47AE-AD03-507CE300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1A9EE7-65EF-4891-8DAF-9E1CD841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5E6FAAC-0742-4056-B2E1-099D34B72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085" y="3320248"/>
            <a:ext cx="3363792" cy="174891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A4C991F-7ECF-42E9-A8F7-CBE634985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419387" y="2014534"/>
            <a:ext cx="1235490" cy="64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504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old — Tittel, tekst, illus 3, V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142C6-06B1-5140-AECD-3533AF227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DF594D-FB62-4D18-9E51-9F9D8A3B4A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27258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4A0A28-6240-429D-88C8-71DE8978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257" y="614932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91EA496-DED4-4482-8ED7-7CD22DCA4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23" y="3531826"/>
            <a:ext cx="3319664" cy="172597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9343C5C-73A3-4A90-967E-508EC7972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704" y="1975710"/>
            <a:ext cx="1673311" cy="8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177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142C6-06B1-5140-AECD-3533AF227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125C95-B492-47AE-AD03-507CE300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1A9EE7-65EF-4891-8DAF-9E1CD841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79A6781-28E1-4D56-BE84-855DF5FC7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691" y="1731452"/>
            <a:ext cx="3162416" cy="382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963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nhold — Tittel, tekst, illus 3, V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142C6-06B1-5140-AECD-3533AF227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DF594D-FB62-4D18-9E51-9F9D8A3B4A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27258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4A0A28-6240-429D-88C8-71DE8978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257" y="614932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10914F5-E4EA-4744-89EE-80E6E737E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599" y="1915323"/>
            <a:ext cx="1927324" cy="2127359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7B9874A-7D0D-4873-B178-8D216E367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945" y="3571510"/>
            <a:ext cx="1834145" cy="15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678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142C6-06B1-5140-AECD-3533AF227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125C95-B492-47AE-AD03-507CE300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1A9EE7-65EF-4891-8DAF-9E1CD841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7D37C8C-0F98-42C6-82B8-9B3FF1B40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1479">
            <a:off x="8479856" y="1228766"/>
            <a:ext cx="1736925" cy="1736925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4E998835-ACAB-4814-B7EB-656505D3E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8672">
            <a:off x="9252471" y="3323165"/>
            <a:ext cx="1846767" cy="18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5090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142C6-06B1-5140-AECD-3533AF227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125C95-B492-47AE-AD03-507CE300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1A9EE7-65EF-4891-8DAF-9E1CD841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095F813-369F-4B87-9FF6-659DF59E7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684" y="2325364"/>
            <a:ext cx="2609193" cy="220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375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142C6-06B1-5140-AECD-3533AF227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125C95-B492-47AE-AD03-507CE300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1A9EE7-65EF-4891-8DAF-9E1CD841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B19FBE1-6A4F-413A-8E4A-D35CCFB56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009" y="2185965"/>
            <a:ext cx="3111660" cy="21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776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142C6-06B1-5140-AECD-3533AF227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125C95-B492-47AE-AD03-507CE300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1A9EE7-65EF-4891-8DAF-9E1CD841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CDF987A-7DD5-497A-8B6D-DED0C357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972" y="2086087"/>
            <a:ext cx="2571149" cy="196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1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illus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5990979" cy="116339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95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Januar 2022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1" y="2631843"/>
            <a:ext cx="4011567" cy="1594314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nb-NO"/>
              <a:t>Klikk for å redigere tekststiler i malen</a:t>
            </a:r>
          </a:p>
        </p:txBody>
      </p:sp>
      <p:sp>
        <p:nvSpPr>
          <p:cNvPr id="197" name="TextBox 1"/>
          <p:cNvSpPr txBox="1"/>
          <p:nvPr/>
        </p:nvSpPr>
        <p:spPr>
          <a:xfrm>
            <a:off x="433509" y="6189403"/>
            <a:ext cx="236337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9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6" y="472933"/>
            <a:ext cx="2400575" cy="496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550" y="375312"/>
            <a:ext cx="6482688" cy="648268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142C6-06B1-5140-AECD-3533AF227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125C95-B492-47AE-AD03-507CE300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1A9EE7-65EF-4891-8DAF-9E1CD841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C037C25C-6C31-4F4A-A1D4-581D61CEF0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9702" y="1909762"/>
            <a:ext cx="3305175" cy="275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811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125C95-B492-47AE-AD03-507CE300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1A9EE7-65EF-4891-8DAF-9E1CD841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4" name="Bilde 13" descr="Et bilde som inneholder øks, bue, silhuetter&#10;&#10;Automatisk generert beskrivelse">
            <a:extLst>
              <a:ext uri="{FF2B5EF4-FFF2-40B4-BE49-F238E27FC236}">
                <a16:creationId xmlns:a16="http://schemas.microsoft.com/office/drawing/2014/main" id="{C9491E53-5ED5-46F5-8B9A-417591A9E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833" y="1270170"/>
            <a:ext cx="5053946" cy="200769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6A38739-FF04-4B16-844C-10FC2A0D3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049" y="2990296"/>
            <a:ext cx="617744" cy="635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6142C6-06B1-5140-AECD-3533AF227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pic>
        <p:nvPicPr>
          <p:cNvPr id="6" name="Bilde 5" descr="Et bilde som inneholder tekst, bue&#10;&#10;Automatisk generert beskrivelse">
            <a:extLst>
              <a:ext uri="{FF2B5EF4-FFF2-40B4-BE49-F238E27FC236}">
                <a16:creationId xmlns:a16="http://schemas.microsoft.com/office/drawing/2014/main" id="{62F8A10D-E870-4170-BF01-305798018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4454">
            <a:off x="8475896" y="2864332"/>
            <a:ext cx="2523389" cy="1868144"/>
          </a:xfrm>
          <a:prstGeom prst="rect">
            <a:avLst/>
          </a:prstGeom>
        </p:spPr>
      </p:pic>
      <p:pic>
        <p:nvPicPr>
          <p:cNvPr id="12" name="Bilde 11" descr="Et bilde som inneholder tekst, øks, vektorgrafikk, silhuetter&#10;&#10;Automatisk generert beskrivelse">
            <a:extLst>
              <a:ext uri="{FF2B5EF4-FFF2-40B4-BE49-F238E27FC236}">
                <a16:creationId xmlns:a16="http://schemas.microsoft.com/office/drawing/2014/main" id="{03A06B63-FC43-4781-8AFE-28A0A1F9B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95711">
            <a:off x="6307396" y="3246784"/>
            <a:ext cx="2491390" cy="219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978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illus 4">
    <p:bg>
      <p:bgPr>
        <a:solidFill>
          <a:srgbClr val="FFD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93" y="62440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239264-65D5-DF47-B637-2C5EF0600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979" y="69885"/>
            <a:ext cx="6325985" cy="6325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498006-AAC7-634F-8618-ED067885D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1E7465-111B-344D-8109-016732141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93" y="1539794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993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illus 5">
    <p:bg>
      <p:bgPr>
        <a:solidFill>
          <a:schemeClr val="accent5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9DC55-BF73-B94A-A968-66F68DA54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285" y="781132"/>
            <a:ext cx="5589228" cy="5589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75D6A-AD0C-D742-B4C9-68C6E8932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598D412-2FC0-4D1A-9393-69A96DA1B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9A762A-742D-454F-88A5-0B4822FDE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070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illus 5, V">
    <p:bg>
      <p:bgPr>
        <a:solidFill>
          <a:schemeClr val="accent5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9DC55-BF73-B94A-A968-66F68DA54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2" y="598824"/>
            <a:ext cx="5797046" cy="5797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75D6A-AD0C-D742-B4C9-68C6E8932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604B7F-9478-4348-91E4-25F95B123A0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27258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F545AE-0205-48BB-B2BA-77A0368F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257" y="614932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281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illus 6">
    <p:bg>
      <p:bgPr>
        <a:solidFill>
          <a:srgbClr val="FFD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2D0AA-C1AE-364E-8471-F6BD3385C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796" y="512975"/>
            <a:ext cx="5433966" cy="5433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E2568-8ED4-A84E-9474-03687E9AE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8FD391-2135-433A-B358-317C4A598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3E1F18-6854-4AEF-B767-2E070E1BB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7291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illus 6, V">
    <p:bg>
      <p:bgPr>
        <a:solidFill>
          <a:srgbClr val="FFD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2D0AA-C1AE-364E-8471-F6BD3385C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3" y="1057330"/>
            <a:ext cx="5001005" cy="5001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E2568-8ED4-A84E-9474-03687E9AE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4DE6A3-3784-4BA9-8759-643929E414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27258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6FD868-4A72-4C08-AA2F-7646F57CE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257" y="614932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8767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bilder H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1B6306-5BB6-F840-B320-225EA86A1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883D70-F1CE-564F-A55C-59F209719F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2E721F-4611-4AE5-BEC4-6DF5EDA2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F822CB-CF72-4CAA-995E-7AC7A60A4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229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bilder V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FE40B4-845A-C54F-A3B7-FDF8B8385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7B4421B-C0F3-4F47-860A-ED7E46B6063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-52511" y="0"/>
            <a:ext cx="6096000" cy="6858000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A3440E-67B1-4F01-A547-0EC0FC2599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08308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4EF3FA-7C58-4300-9691-D22E0BE2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307" y="630930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533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bilder H 2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BE8BCF-7260-BD4E-9D2A-A96EFDF6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424EEC-2BE7-AA42-9520-05FB6BCF798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23367" y="866864"/>
            <a:ext cx="3804672" cy="4996101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B39860-5CE6-421A-9CEA-7EE16F5A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6C3E3C-B1FC-4E0C-8BD4-8B7A15F31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7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illus,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5990979" cy="116339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208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Januar 2022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0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1" y="2631843"/>
            <a:ext cx="4011567" cy="1594314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nb-NO"/>
              <a:t>Klikk for å redigere tekststiler i malen</a:t>
            </a:r>
          </a:p>
        </p:txBody>
      </p:sp>
      <p:sp>
        <p:nvSpPr>
          <p:cNvPr id="210" name="TextBox 1"/>
          <p:cNvSpPr txBox="1"/>
          <p:nvPr/>
        </p:nvSpPr>
        <p:spPr>
          <a:xfrm>
            <a:off x="433509" y="6189403"/>
            <a:ext cx="236337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21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6" y="472933"/>
            <a:ext cx="2400575" cy="496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500" y="576262"/>
            <a:ext cx="6516808" cy="6516808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bilder H x2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BE8BCF-7260-BD4E-9D2A-A96EFDF6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424EEC-2BE7-AA42-9520-05FB6BCF798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71674" y="393679"/>
            <a:ext cx="2534264" cy="3327866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2160C1-D948-D447-AA1C-28AFCA60B07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54642" y="2807143"/>
            <a:ext cx="3856358" cy="2997912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CC17D7-A33B-4980-B52D-A133F515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49695C-EBC6-4D7A-B285-F2DD132BF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218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bilder V 2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BE8BCF-7260-BD4E-9D2A-A96EFDF6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1BFE75D-4B34-F247-BBA2-B80BDDF3CB9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71949" y="866864"/>
            <a:ext cx="3804672" cy="4996101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 dirty="0" err="1"/>
              <a:t>Bilder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58D69D9-8D9F-411F-BEBB-CB3D7692F09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08308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4F0961E-BCBD-4285-9AA9-19E43444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307" y="630930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294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bilder V x2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BE8BCF-7260-BD4E-9D2A-A96EFDF6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A4E352-ACD3-844A-A64D-80F18CB6A75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20992" y="448734"/>
            <a:ext cx="2534264" cy="3327866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7E9D896-C554-1444-A474-3F10D82435B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688124" y="3178560"/>
            <a:ext cx="3856358" cy="2997912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55792A-CB92-4249-B0EF-7A92E20C0AF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08308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CC10C5E-F8FA-481A-AF1B-CC924042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307" y="630930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260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bilder H, g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11B27-82C9-4A49-A522-3E249E187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2A591E-8BD3-4A44-A450-2FD9EC51B2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23367" y="866863"/>
            <a:ext cx="3804672" cy="4996101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6C71D9-1909-4754-94DB-77FCA26CF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83443C-973A-4A96-90E7-ACD1A5B1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9657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old — Tittel, tekst, bilder V, g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448734"/>
            <a:ext cx="464500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11B27-82C9-4A49-A522-3E249E187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2A591E-8BD3-4A44-A450-2FD9EC51B2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9400" y="866863"/>
            <a:ext cx="3804672" cy="4996101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171578-A87F-E74E-B4ED-349FB61F5C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0" y="1365228"/>
            <a:ext cx="464500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7239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bilder H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E56ECA-2DEB-BB4E-9E3D-8BE619B9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DB972-7E82-7F41-92D8-F862B7E4072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23367" y="866863"/>
            <a:ext cx="3804672" cy="4996101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D979FA-41DD-4531-99B4-E3DBAA57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7" y="614933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BDADC4-3B34-4A4D-9B35-BAA0620B1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6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2782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old — Tittel, tekst, bilder H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E56ECA-2DEB-BB4E-9E3D-8BE619B9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DB972-7E82-7F41-92D8-F862B7E4072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9400" y="866863"/>
            <a:ext cx="3804672" cy="4996101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DB1466-A433-40E1-8ED2-7A625DBAAB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08308" y="1531427"/>
            <a:ext cx="4657793" cy="1447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3pPr>
            <a:lvl4pPr marL="534988" indent="-17780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4pPr>
            <a:lvl5pPr marL="669925" indent="-134938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9CDC96-A6E3-4069-850C-7FC7C637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307" y="630930"/>
            <a:ext cx="46577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345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nhold — Tittel, tekst, bild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BE8BCF-7260-BD4E-9D2A-A96EFDF6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115C3E4-917F-FC4A-8F5A-91C045245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48734"/>
            <a:ext cx="516934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3C841A2-6EE0-254D-97A1-B41E0AAC7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4810124"/>
            <a:ext cx="3256118" cy="1283743"/>
          </a:xfrm>
          <a:prstGeom prst="rect">
            <a:avLst/>
          </a:prstGeom>
          <a:solidFill>
            <a:srgbClr val="BCC9F7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6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04AEFA-A382-D345-A32B-1CB003B8959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1000" y="1177244"/>
            <a:ext cx="3256117" cy="3632880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6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43AE0CB-DA0C-0646-8A35-7CACCCF1BA3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92418" y="1177244"/>
            <a:ext cx="3256118" cy="1283744"/>
          </a:xfrm>
          <a:prstGeom prst="rect">
            <a:avLst/>
          </a:prstGeom>
          <a:solidFill>
            <a:srgbClr val="BCC9F7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6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3E2D7E4-54F8-6645-8B5A-DC324ED43B7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92420" y="2460988"/>
            <a:ext cx="3256117" cy="3632880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6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9428C90-3823-44DC-9846-955532BE57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03837" y="1177244"/>
            <a:ext cx="3256117" cy="3632880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6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AA89DE-F270-4C4B-B365-02A6762B40B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03837" y="4810125"/>
            <a:ext cx="3256118" cy="1283743"/>
          </a:xfrm>
          <a:prstGeom prst="rect">
            <a:avLst/>
          </a:prstGeom>
          <a:solidFill>
            <a:srgbClr val="BCC9F7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6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1556553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— Tittel, tekst, bild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478FF6-94A9-EA4B-AC9D-94E0187D82D4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BE8BCF-7260-BD4E-9D2A-A96EFDF6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70"/>
            <a:ext cx="1348445" cy="2787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115C3E4-917F-FC4A-8F5A-91C045245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48734"/>
            <a:ext cx="516934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3C841A2-6EE0-254D-97A1-B41E0AAC7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3990110"/>
            <a:ext cx="3256118" cy="2103758"/>
          </a:xfrm>
          <a:prstGeom prst="rect">
            <a:avLst/>
          </a:prstGeom>
          <a:solidFill>
            <a:srgbClr val="BCC9F7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6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04AEFA-A382-D345-A32B-1CB003B8959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1000" y="1177244"/>
            <a:ext cx="3256117" cy="2812866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6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43AE0CB-DA0C-0646-8A35-7CACCCF1BA3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92422" y="3990110"/>
            <a:ext cx="3256118" cy="2103758"/>
          </a:xfrm>
          <a:prstGeom prst="rect">
            <a:avLst/>
          </a:prstGeom>
          <a:solidFill>
            <a:srgbClr val="BCC9F7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6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3E2D7E4-54F8-6645-8B5A-DC324ED43B7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92421" y="1177244"/>
            <a:ext cx="3256117" cy="2812866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6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4DAADA0-7401-6A45-AD83-290997EFC4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03848" y="3990110"/>
            <a:ext cx="3256118" cy="2103758"/>
          </a:xfrm>
          <a:prstGeom prst="rect">
            <a:avLst/>
          </a:prstGeom>
          <a:solidFill>
            <a:srgbClr val="BCC9F7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6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D379DA9-550C-8549-971D-FCACCC46CC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03847" y="1177244"/>
            <a:ext cx="3256117" cy="2812866"/>
          </a:xfrm>
          <a:prstGeom prst="rect">
            <a:avLst/>
          </a:prstGeom>
          <a:solidFill>
            <a:srgbClr val="F3E0D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600" b="0" i="0">
                <a:latin typeface="+mn-lt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09918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 — Stil 01, mørke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0" y="260521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4200">
                <a:solidFill>
                  <a:schemeClr val="bg2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3261E-551A-234A-B54D-58BF2259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69"/>
            <a:ext cx="1348448" cy="278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E1D26D-26E0-014C-A6A5-6A62824C3329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</p:spTree>
    <p:extLst>
      <p:ext uri="{BB962C8B-B14F-4D97-AF65-F5344CB8AC3E}">
        <p14:creationId xmlns:p14="http://schemas.microsoft.com/office/powerpoint/2010/main" val="78784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illus, li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5990979" cy="116339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221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Januar 2022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1" y="2631843"/>
            <a:ext cx="4011567" cy="1594314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nb-NO"/>
              <a:t>Klikk for å redigere tekststiler i malen</a:t>
            </a:r>
          </a:p>
        </p:txBody>
      </p:sp>
      <p:sp>
        <p:nvSpPr>
          <p:cNvPr id="223" name="TextBox 1"/>
          <p:cNvSpPr txBox="1"/>
          <p:nvPr/>
        </p:nvSpPr>
        <p:spPr>
          <a:xfrm>
            <a:off x="433509" y="6189403"/>
            <a:ext cx="236337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22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6" y="472933"/>
            <a:ext cx="2400575" cy="496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199" y="177421"/>
            <a:ext cx="6858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 — Stil 01, mørke blå, bilder x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03261E-551A-234A-B54D-58BF2259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69"/>
            <a:ext cx="1348448" cy="278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E1D26D-26E0-014C-A6A5-6A62824C3329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B08490-5F5D-534A-A1F2-B1C5A2F7CDE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702785" y="412636"/>
            <a:ext cx="3094891" cy="1908533"/>
          </a:xfrm>
          <a:prstGeom prst="rect">
            <a:avLst/>
          </a:prstGeom>
          <a:solidFill>
            <a:schemeClr val="accent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bg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A2C75B-E33C-5D43-A032-4E9A3B8EFE9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35413" y="3499338"/>
            <a:ext cx="4534701" cy="2796424"/>
          </a:xfrm>
          <a:prstGeom prst="rect">
            <a:avLst/>
          </a:prstGeom>
          <a:solidFill>
            <a:schemeClr val="accent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bg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608122-62D4-0D45-B3DC-F1B6E8956F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2567" y="827375"/>
            <a:ext cx="3043738" cy="4719070"/>
          </a:xfrm>
          <a:prstGeom prst="rect">
            <a:avLst/>
          </a:prstGeom>
          <a:solidFill>
            <a:schemeClr val="accent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bg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18F8067-20E3-6645-B575-630A936E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0" y="260521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4200">
                <a:solidFill>
                  <a:schemeClr val="bg2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9402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 — Stil 01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BB5B3-F6E3-E344-B224-28C97249F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69"/>
            <a:ext cx="1348448" cy="278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47533A-DB04-4241-92E3-2A36E358C84B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C3C38B-A1F8-A244-85FF-3CAD46A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0" y="260521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4200">
                <a:solidFill>
                  <a:schemeClr val="bg2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0030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 — Stil 01, blå, bilder x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BB5B3-F6E3-E344-B224-28C97249F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69"/>
            <a:ext cx="1348448" cy="278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47533A-DB04-4241-92E3-2A36E358C84B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78BDF5-5E70-D147-942D-097FD38FD58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702785" y="412636"/>
            <a:ext cx="3094891" cy="1908533"/>
          </a:xfrm>
          <a:prstGeom prst="rect">
            <a:avLst/>
          </a:prstGeom>
          <a:solidFill>
            <a:schemeClr val="tx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bg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4436A9-A619-4848-9BEA-4C0109A6994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35413" y="3499338"/>
            <a:ext cx="4534701" cy="2796424"/>
          </a:xfrm>
          <a:prstGeom prst="rect">
            <a:avLst/>
          </a:prstGeom>
          <a:solidFill>
            <a:schemeClr val="tx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bg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163E1D-ABDB-064F-B3B7-C35B888D06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2567" y="827375"/>
            <a:ext cx="3043738" cy="4719070"/>
          </a:xfrm>
          <a:prstGeom prst="rect">
            <a:avLst/>
          </a:prstGeom>
          <a:solidFill>
            <a:schemeClr val="tx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bg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C3C38B-A1F8-A244-85FF-3CAD46A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0" y="260521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4200">
                <a:solidFill>
                  <a:schemeClr val="bg2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723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 — Stil 01, g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DE8416-B35F-7841-BA59-914B94B1E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68"/>
            <a:ext cx="1348445" cy="278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556FC0-9C73-A34B-B1CA-5BAA0AEEC8F0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103830-7778-CF4F-8EF0-8B377193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0" y="260521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B9941A9-0A4B-4903-AB99-174B55798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733" y="865303"/>
            <a:ext cx="582658" cy="88910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09D76A6-B81F-460B-B57C-3A3AAE97F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513" y="1452753"/>
            <a:ext cx="395364" cy="6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284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— Stil 01, gull, bilder x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DE8416-B35F-7841-BA59-914B94B1E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68"/>
            <a:ext cx="1348445" cy="278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556FC0-9C73-A34B-B1CA-5BAA0AEEC8F0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355684-3095-234F-91EE-A75143B4327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702785" y="412636"/>
            <a:ext cx="3094891" cy="1908533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607F21-9BCC-5F4F-860F-349A548A3C3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35413" y="3499338"/>
            <a:ext cx="4534701" cy="2796424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49A435E-2F5E-A542-9669-57B9BA4030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2567" y="827375"/>
            <a:ext cx="3043738" cy="471907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595029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 — Stil 01,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130532-B577-3E41-8F64-4B6C6D3DB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68"/>
            <a:ext cx="1348445" cy="278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B725F8-F687-BC43-BB4E-1B8A2FB42803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925955-7156-2047-AA74-F59E5DEA8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0" y="260521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326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 — Stil 01, li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2217C7-76F6-8B49-B13B-7444679D4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68"/>
            <a:ext cx="1348445" cy="278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8EDF39-F2FF-E143-A948-AF505F22C177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4D6F93-35FC-7C4E-A2B6-4E95C015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0" y="260521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3707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 — Stil 01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D87A7C-6E51-5A49-8EC0-188415EA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68"/>
            <a:ext cx="1348445" cy="278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1AF290-9DBA-8248-A1E7-18D5567B3E2B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6F9863-D36B-EC4A-A401-DA923321E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0" y="2605213"/>
            <a:ext cx="5990979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9847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 — Stil 02, full bg bilder, lys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8D4D15-7E40-DF45-8A4C-84CE41ADD17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C3C38B-A1F8-A244-85FF-3CAD46A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136" y="2605213"/>
            <a:ext cx="7375728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4200">
                <a:solidFill>
                  <a:schemeClr val="bg2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EA4613-6971-284B-B881-4ECBA89C776B}"/>
              </a:ext>
            </a:extLst>
          </p:cNvPr>
          <p:cNvGrpSpPr/>
          <p:nvPr/>
        </p:nvGrpSpPr>
        <p:grpSpPr>
          <a:xfrm>
            <a:off x="318363" y="6395869"/>
            <a:ext cx="11684962" cy="278776"/>
            <a:chOff x="318363" y="6395869"/>
            <a:chExt cx="11684962" cy="2787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3BB5B3-F6E3-E344-B224-28C97249F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54877" y="6395869"/>
              <a:ext cx="1348448" cy="2787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47533A-DB04-4241-92E3-2A36E358C84B}"/>
                </a:ext>
              </a:extLst>
            </p:cNvPr>
            <p:cNvSpPr txBox="1"/>
            <p:nvPr/>
          </p:nvSpPr>
          <p:spPr>
            <a:xfrm>
              <a:off x="318363" y="6489979"/>
              <a:ext cx="236337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sz="800" b="0" i="0" dirty="0">
                  <a:solidFill>
                    <a:schemeClr val="bg2"/>
                  </a:solidFill>
                  <a:latin typeface="Barneombudet Light" panose="02010904050502010104" pitchFamily="2" charset="0"/>
                </a:rPr>
                <a:t>b</a:t>
              </a:r>
              <a:r>
                <a:rPr lang="en-NO" sz="800" b="0" i="0" dirty="0">
                  <a:solidFill>
                    <a:schemeClr val="bg2"/>
                  </a:solidFill>
                  <a:latin typeface="Barneombudet Light" panose="02010904050502010104" pitchFamily="2" charset="0"/>
                </a:rPr>
                <a:t>arneombudet.no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089412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 — Stil 02, full bg bilder, blå teks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A44B88-91C5-244A-BA88-6AC4737FB5F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103830-7778-CF4F-8EF0-8B377193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59" y="2605213"/>
            <a:ext cx="7523082" cy="116339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4200">
                <a:solidFill>
                  <a:schemeClr val="accent1"/>
                </a:solidFill>
                <a:latin typeface="Barneombudet Display Extra Bold" panose="020108040505020101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C9EEF5-F7BD-8146-B1E3-4A27859E04D8}"/>
              </a:ext>
            </a:extLst>
          </p:cNvPr>
          <p:cNvGrpSpPr/>
          <p:nvPr/>
        </p:nvGrpSpPr>
        <p:grpSpPr>
          <a:xfrm>
            <a:off x="318363" y="6395868"/>
            <a:ext cx="11684959" cy="278777"/>
            <a:chOff x="318363" y="6395868"/>
            <a:chExt cx="11684959" cy="2787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DE8416-B35F-7841-BA59-914B94B1E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54877" y="6395868"/>
              <a:ext cx="1348445" cy="2787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556FC0-9C73-A34B-B1CA-5BAA0AEEC8F0}"/>
                </a:ext>
              </a:extLst>
            </p:cNvPr>
            <p:cNvSpPr txBox="1"/>
            <p:nvPr/>
          </p:nvSpPr>
          <p:spPr>
            <a:xfrm>
              <a:off x="318363" y="6489979"/>
              <a:ext cx="236337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sz="800" b="0" i="0" dirty="0">
                  <a:solidFill>
                    <a:schemeClr val="tx2"/>
                  </a:solidFill>
                  <a:latin typeface="Barneombudet Light" panose="02010904050502010104" pitchFamily="2" charset="0"/>
                </a:rPr>
                <a:t>b</a:t>
              </a:r>
              <a:r>
                <a:rPr lang="en-NO" sz="800" b="0" i="0" dirty="0">
                  <a:solidFill>
                    <a:schemeClr val="tx2"/>
                  </a:solidFill>
                  <a:latin typeface="Barneombudet Light" panose="02010904050502010104" pitchFamily="2" charset="0"/>
                </a:rPr>
                <a:t>arneombudet.no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349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bilder, mørk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4997950" cy="1163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234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DEADC"/>
                </a:solidFill>
              </a:defRPr>
            </a:lvl1pPr>
            <a:lvl2pPr marL="0" indent="457200">
              <a:buSzTx/>
              <a:buNone/>
              <a:defRPr sz="1600">
                <a:solidFill>
                  <a:srgbClr val="FDEADC"/>
                </a:solidFill>
              </a:defRPr>
            </a:lvl2pPr>
            <a:lvl3pPr marL="0" indent="914400">
              <a:buSzTx/>
              <a:buNone/>
              <a:defRPr sz="1600">
                <a:solidFill>
                  <a:srgbClr val="FDEADC"/>
                </a:solidFill>
              </a:defRPr>
            </a:lvl3pPr>
            <a:lvl4pPr marL="0" indent="1371600">
              <a:buSzTx/>
              <a:buNone/>
              <a:defRPr sz="1600">
                <a:solidFill>
                  <a:srgbClr val="FDEADC"/>
                </a:solidFill>
              </a:defRPr>
            </a:lvl4pPr>
            <a:lvl5pPr marL="0" indent="1828800">
              <a:buSzTx/>
              <a:buNone/>
              <a:defRPr sz="1600">
                <a:solidFill>
                  <a:srgbClr val="FDEADC"/>
                </a:solidFill>
              </a:defRPr>
            </a:lvl5pPr>
          </a:lstStyle>
          <a:p>
            <a:r>
              <a:t>Januar 2022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3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7" y="5982203"/>
            <a:ext cx="2400574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1" y="2631843"/>
            <a:ext cx="2730464" cy="1594314"/>
          </a:xfrm>
          <a:prstGeom prst="rect">
            <a:avLst/>
          </a:prstGeom>
        </p:spPr>
        <p:txBody>
          <a:bodyPr/>
          <a:lstStyle/>
          <a:p>
            <a:pPr lvl="0">
              <a:defRPr sz="1600">
                <a:solidFill>
                  <a:srgbClr val="FDEADC"/>
                </a:solidFill>
              </a:defRPr>
            </a:pPr>
            <a:r>
              <a:rPr lang="nb-NO"/>
              <a:t>Klikk for å redigere tekststiler i malen</a:t>
            </a:r>
          </a:p>
        </p:txBody>
      </p:sp>
      <p:sp>
        <p:nvSpPr>
          <p:cNvPr id="237" name="TextBox 1"/>
          <p:cNvSpPr txBox="1"/>
          <p:nvPr/>
        </p:nvSpPr>
        <p:spPr>
          <a:xfrm>
            <a:off x="4623379" y="6189403"/>
            <a:ext cx="2363374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23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 — Stil 03, bilder x3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D87A7C-6E51-5A49-8EC0-188415EA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68"/>
            <a:ext cx="1348445" cy="278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1AF290-9DBA-8248-A1E7-18D5567B3E2B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8765FC-8DFF-9F49-AAFD-FEE9BE7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48734"/>
            <a:ext cx="5169344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F66973-CBDB-0C40-92C0-6247CC62350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619658" y="448734"/>
            <a:ext cx="3094891" cy="4455775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094C78-2453-D94D-B267-9D38AB25CDF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041454" y="2519394"/>
            <a:ext cx="2616380" cy="3753517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7C29799-AE27-084B-9358-9EBB565004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8363" y="2519395"/>
            <a:ext cx="3761268" cy="2468242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3495644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 — Stil 03, bilder x3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BB5B3-F6E3-E344-B224-28C97249F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69"/>
            <a:ext cx="1348448" cy="278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47533A-DB04-4241-92E3-2A36E358C84B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4E2D57-3C6B-EF46-9B64-AE65D254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48734"/>
            <a:ext cx="5169344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A35338-B959-D041-AAA8-C5D9E536FA4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619658" y="448734"/>
            <a:ext cx="3094891" cy="4455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80FB6F-6A83-4D49-9ECA-C1657278E03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041454" y="2519394"/>
            <a:ext cx="2616380" cy="37535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742237-8089-1E48-8615-FB9702B5D5C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8363" y="2519395"/>
            <a:ext cx="3761268" cy="2468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tx2"/>
                </a:solidFill>
                <a:latin typeface="Barneombudet Light" panose="02010904050502010104" pitchFamily="2" charset="0"/>
              </a:defRPr>
            </a:lvl1pPr>
            <a:lvl2pPr marL="6350" indent="171450">
              <a:buFont typeface="Arial" panose="020B0604020202020204" pitchFamily="34" charset="0"/>
              <a:buChar char="•"/>
              <a:tabLst/>
              <a:defRPr sz="1400"/>
            </a:lvl2pPr>
            <a:lvl3pPr marL="357188" indent="-179388">
              <a:buFont typeface="Arial" panose="020B0604020202020204" pitchFamily="34" charset="0"/>
              <a:buChar char="•"/>
              <a:tabLst/>
              <a:defRPr sz="1400"/>
            </a:lvl3pPr>
            <a:lvl4pPr marL="534988" indent="-177800">
              <a:buFont typeface="Arial" panose="020B0604020202020204" pitchFamily="34" charset="0"/>
              <a:buChar char="•"/>
              <a:tabLst/>
              <a:defRPr sz="1200"/>
            </a:lvl4pPr>
            <a:lvl5pPr marL="669925" indent="-134938"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0753382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 — Stil 04, illus, mørke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03261E-551A-234A-B54D-58BF2259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69"/>
            <a:ext cx="1348448" cy="278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E1D26D-26E0-014C-A6A5-6A62824C3329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CDB07-C770-FE49-B8D4-ABBF2BA2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48734"/>
            <a:ext cx="4670580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BC5183-469C-094B-95D1-E3EA395C4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054" y="364800"/>
            <a:ext cx="6309844" cy="6309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A31BE5-2635-974B-9B73-0CF962E9D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249" y="1360904"/>
            <a:ext cx="5617485" cy="561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0890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 — Stil 04, illus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D87A7C-6E51-5A49-8EC0-188415EA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68"/>
            <a:ext cx="1348445" cy="278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1AF290-9DBA-8248-A1E7-18D5567B3E2B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8765FC-8DFF-9F49-AAFD-FEE9BE7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48734"/>
            <a:ext cx="3973590" cy="17450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8621E-094D-ED43-9C47-EF5072EBC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358" y="2072892"/>
            <a:ext cx="4509420" cy="4509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5AB1A0-7B99-624F-A838-22032F54D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604" y="436456"/>
            <a:ext cx="6236877" cy="6236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3C09E5-E5CE-124B-90F4-706AC7B6D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151" y="2072892"/>
            <a:ext cx="4785108" cy="478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101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 — Stil 04, illus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BB5B3-F6E3-E344-B224-28C97249F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7" y="6395869"/>
            <a:ext cx="1348448" cy="278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47533A-DB04-4241-92E3-2A36E358C84B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bg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4E2D57-3C6B-EF46-9B64-AE65D254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48734"/>
            <a:ext cx="4504326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FB9492-7C14-A94F-94DA-BF9AB61E7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34" y="0"/>
            <a:ext cx="10601925" cy="106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142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 — Stil 04, illus,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BC1482-B6FA-164A-8A4B-4281B8A60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52" y="1331162"/>
            <a:ext cx="11789496" cy="11789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130532-B577-3E41-8F64-4B6C6D3DB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7" y="6395868"/>
            <a:ext cx="1348445" cy="278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B725F8-F687-BC43-BB4E-1B8A2FB42803}"/>
              </a:ext>
            </a:extLst>
          </p:cNvPr>
          <p:cNvSpPr txBox="1"/>
          <p:nvPr/>
        </p:nvSpPr>
        <p:spPr>
          <a:xfrm>
            <a:off x="318363" y="6489979"/>
            <a:ext cx="236337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b</a:t>
            </a:r>
            <a:r>
              <a:rPr lang="en-NO" sz="800" b="0" i="0" dirty="0">
                <a:solidFill>
                  <a:schemeClr val="tx2"/>
                </a:solidFill>
                <a:latin typeface="Barneombudet Light" panose="02010904050502010104" pitchFamily="2" charset="0"/>
              </a:rPr>
              <a:t>arneombudet.no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ABBB95-1D12-C140-8C34-82C79299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48734"/>
            <a:ext cx="5169344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68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bilder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5020949" cy="1163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246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DEADC"/>
                </a:solidFill>
              </a:defRPr>
            </a:lvl1pPr>
            <a:lvl2pPr marL="0" indent="457200">
              <a:buSzTx/>
              <a:buNone/>
              <a:defRPr sz="1600">
                <a:solidFill>
                  <a:srgbClr val="FDEADC"/>
                </a:solidFill>
              </a:defRPr>
            </a:lvl2pPr>
            <a:lvl3pPr marL="0" indent="914400">
              <a:buSzTx/>
              <a:buNone/>
              <a:defRPr sz="1600">
                <a:solidFill>
                  <a:srgbClr val="FDEADC"/>
                </a:solidFill>
              </a:defRPr>
            </a:lvl3pPr>
            <a:lvl4pPr marL="0" indent="1371600">
              <a:buSzTx/>
              <a:buNone/>
              <a:defRPr sz="1600">
                <a:solidFill>
                  <a:srgbClr val="FDEADC"/>
                </a:solidFill>
              </a:defRPr>
            </a:lvl4pPr>
            <a:lvl5pPr marL="0" indent="1828800">
              <a:buSzTx/>
              <a:buNone/>
              <a:defRPr sz="1600">
                <a:solidFill>
                  <a:srgbClr val="FDEADC"/>
                </a:solidFill>
              </a:defRPr>
            </a:lvl5pPr>
          </a:lstStyle>
          <a:p>
            <a:r>
              <a:t>Januar 2022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7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2" y="2631843"/>
            <a:ext cx="2753462" cy="1594314"/>
          </a:xfrm>
          <a:prstGeom prst="rect">
            <a:avLst/>
          </a:prstGeom>
        </p:spPr>
        <p:txBody>
          <a:bodyPr/>
          <a:lstStyle/>
          <a:p>
            <a:pPr lvl="0">
              <a:defRPr sz="1600">
                <a:solidFill>
                  <a:srgbClr val="FDEADC"/>
                </a:solidFill>
              </a:defRPr>
            </a:pPr>
            <a:r>
              <a:rPr lang="nb-NO"/>
              <a:t>Klikk for å redigere tekststiler i malen</a:t>
            </a:r>
          </a:p>
        </p:txBody>
      </p:sp>
      <p:pic>
        <p:nvPicPr>
          <p:cNvPr id="24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7" y="5982203"/>
            <a:ext cx="2400574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Box 8"/>
          <p:cNvSpPr txBox="1"/>
          <p:nvPr/>
        </p:nvSpPr>
        <p:spPr>
          <a:xfrm>
            <a:off x="4623379" y="6189403"/>
            <a:ext cx="1135977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25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Logo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2744702"/>
            <a:ext cx="5587220" cy="115509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bilder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5065712" cy="116339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258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Januar 2022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2" y="2631843"/>
            <a:ext cx="2798224" cy="1594314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nb-NO"/>
              <a:t>Klikk for å redigere tekststiler i malen</a:t>
            </a:r>
          </a:p>
        </p:txBody>
      </p:sp>
      <p:pic>
        <p:nvPicPr>
          <p:cNvPr id="26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7" y="5982203"/>
            <a:ext cx="2400574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TextBox 9"/>
          <p:cNvSpPr txBox="1"/>
          <p:nvPr/>
        </p:nvSpPr>
        <p:spPr>
          <a:xfrm>
            <a:off x="4623379" y="6189403"/>
            <a:ext cx="1279279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26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bilder, g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5033740" cy="116339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270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Januar 2022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1" y="2631843"/>
            <a:ext cx="2766254" cy="1594314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nb-NO"/>
              <a:t>Klikk for å redigere tekststiler i malen</a:t>
            </a:r>
          </a:p>
        </p:txBody>
      </p:sp>
      <p:pic>
        <p:nvPicPr>
          <p:cNvPr id="27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7" y="5982203"/>
            <a:ext cx="2400574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TextBox 9"/>
          <p:cNvSpPr txBox="1"/>
          <p:nvPr/>
        </p:nvSpPr>
        <p:spPr>
          <a:xfrm>
            <a:off x="4623379" y="6189403"/>
            <a:ext cx="1279279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27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bilder,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5052922" cy="116339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282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Januar 2022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1" y="2631843"/>
            <a:ext cx="2785436" cy="1594314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nb-NO"/>
              <a:t>Klikk for å redigere tekststiler i malen</a:t>
            </a:r>
          </a:p>
        </p:txBody>
      </p:sp>
      <p:pic>
        <p:nvPicPr>
          <p:cNvPr id="28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7" y="5982203"/>
            <a:ext cx="2400574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TextBox 9"/>
          <p:cNvSpPr txBox="1"/>
          <p:nvPr/>
        </p:nvSpPr>
        <p:spPr>
          <a:xfrm>
            <a:off x="4623379" y="6189403"/>
            <a:ext cx="1279279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28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bilder, li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4995372" cy="116339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294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Januar 2022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1" y="2631843"/>
            <a:ext cx="2727886" cy="1594314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nb-NO"/>
              <a:t>Klikk for å redigere tekststiler i malen</a:t>
            </a:r>
          </a:p>
        </p:txBody>
      </p:sp>
      <p:pic>
        <p:nvPicPr>
          <p:cNvPr id="29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7" y="5982203"/>
            <a:ext cx="2400574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TextBox 9"/>
          <p:cNvSpPr txBox="1"/>
          <p:nvPr/>
        </p:nvSpPr>
        <p:spPr>
          <a:xfrm>
            <a:off x="4623379" y="6189403"/>
            <a:ext cx="1279279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29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tel sentrert, mork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teltekst"/>
          <p:cNvSpPr txBox="1">
            <a:spLocks noGrp="1"/>
          </p:cNvSpPr>
          <p:nvPr>
            <p:ph type="title"/>
          </p:nvPr>
        </p:nvSpPr>
        <p:spPr>
          <a:xfrm>
            <a:off x="3100509" y="2777854"/>
            <a:ext cx="5990980" cy="116339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06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3" y="576264"/>
            <a:ext cx="3654854" cy="835849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0" indent="457200">
              <a:buSzTx/>
              <a:buNone/>
              <a:defRPr sz="15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0" indent="914400">
              <a:buSzTx/>
              <a:buNone/>
              <a:defRPr sz="15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0" indent="1371600">
              <a:buSzTx/>
              <a:buNone/>
              <a:defRPr sz="15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0" indent="1828800">
              <a:buSzTx/>
              <a:buNone/>
              <a:defRPr sz="15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r>
              <a:t>Undertekst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0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7" y="472933"/>
            <a:ext cx="2400573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262005" y="6151622"/>
            <a:ext cx="2290055" cy="185519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</a:lstStyle>
          <a:p>
            <a:r>
              <a:t>Dato</a:t>
            </a:r>
          </a:p>
        </p:txBody>
      </p:sp>
      <p:sp>
        <p:nvSpPr>
          <p:cNvPr id="309" name="TextBox 1"/>
          <p:cNvSpPr txBox="1"/>
          <p:nvPr/>
        </p:nvSpPr>
        <p:spPr>
          <a:xfrm>
            <a:off x="433509" y="6189403"/>
            <a:ext cx="236337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31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tel sentrert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tteltekst"/>
          <p:cNvSpPr txBox="1">
            <a:spLocks noGrp="1"/>
          </p:cNvSpPr>
          <p:nvPr>
            <p:ph type="title"/>
          </p:nvPr>
        </p:nvSpPr>
        <p:spPr>
          <a:xfrm>
            <a:off x="3100509" y="2777854"/>
            <a:ext cx="5990980" cy="116339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18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3" y="576264"/>
            <a:ext cx="3654854" cy="835849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0" indent="457200">
              <a:buSzTx/>
              <a:buNone/>
              <a:defRPr sz="15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0" indent="914400">
              <a:buSzTx/>
              <a:buNone/>
              <a:defRPr sz="15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0" indent="1371600">
              <a:buSzTx/>
              <a:buNone/>
              <a:defRPr sz="15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0" indent="1828800">
              <a:buSzTx/>
              <a:buNone/>
              <a:defRPr sz="15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r>
              <a:t>Undertekst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1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7" y="472933"/>
            <a:ext cx="2400573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262005" y="6151622"/>
            <a:ext cx="2290055" cy="185519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</a:lstStyle>
          <a:p>
            <a:r>
              <a:t>Dato</a:t>
            </a:r>
          </a:p>
        </p:txBody>
      </p:sp>
      <p:sp>
        <p:nvSpPr>
          <p:cNvPr id="321" name="TextBox 1"/>
          <p:cNvSpPr txBox="1"/>
          <p:nvPr/>
        </p:nvSpPr>
        <p:spPr>
          <a:xfrm>
            <a:off x="433509" y="6189403"/>
            <a:ext cx="236337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32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tel sentrert, g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itteltekst"/>
          <p:cNvSpPr txBox="1">
            <a:spLocks noGrp="1"/>
          </p:cNvSpPr>
          <p:nvPr>
            <p:ph type="title"/>
          </p:nvPr>
        </p:nvSpPr>
        <p:spPr>
          <a:xfrm>
            <a:off x="3100509" y="2777854"/>
            <a:ext cx="5990980" cy="11633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30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3" y="576264"/>
            <a:ext cx="3654854" cy="83584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0" indent="457200">
              <a:buSzTx/>
              <a:buNone/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0" indent="914400">
              <a:buSzTx/>
              <a:buNone/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0" indent="1371600">
              <a:buSzTx/>
              <a:buNone/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0" indent="1828800">
              <a:buSzTx/>
              <a:buNone/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r>
              <a:t>Undertekst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262005" y="6151622"/>
            <a:ext cx="2290055" cy="185519"/>
          </a:xfrm>
          <a:prstGeom prst="rect">
            <a:avLst/>
          </a:prstGeom>
        </p:spPr>
        <p:txBody>
          <a:bodyPr/>
          <a:lstStyle>
            <a:lvl1pPr algn="r"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</a:lstStyle>
          <a:p>
            <a:r>
              <a:t>Dato</a:t>
            </a:r>
          </a:p>
        </p:txBody>
      </p:sp>
      <p:sp>
        <p:nvSpPr>
          <p:cNvPr id="332" name="TextBox 1"/>
          <p:cNvSpPr txBox="1"/>
          <p:nvPr/>
        </p:nvSpPr>
        <p:spPr>
          <a:xfrm>
            <a:off x="433509" y="6189403"/>
            <a:ext cx="236337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33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6" y="472933"/>
            <a:ext cx="2400575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tel sentrert,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itteltekst"/>
          <p:cNvSpPr txBox="1">
            <a:spLocks noGrp="1"/>
          </p:cNvSpPr>
          <p:nvPr>
            <p:ph type="title"/>
          </p:nvPr>
        </p:nvSpPr>
        <p:spPr>
          <a:xfrm>
            <a:off x="3100509" y="2777854"/>
            <a:ext cx="5990980" cy="11633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42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3" y="576264"/>
            <a:ext cx="3654854" cy="83584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0" indent="457200">
              <a:buSzTx/>
              <a:buNone/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0" indent="914400">
              <a:buSzTx/>
              <a:buNone/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0" indent="1371600">
              <a:buSzTx/>
              <a:buNone/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0" indent="1828800">
              <a:buSzTx/>
              <a:buNone/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r>
              <a:t>Undertekst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262005" y="6151622"/>
            <a:ext cx="2290055" cy="185519"/>
          </a:xfrm>
          <a:prstGeom prst="rect">
            <a:avLst/>
          </a:prstGeom>
        </p:spPr>
        <p:txBody>
          <a:bodyPr/>
          <a:lstStyle>
            <a:lvl1pPr algn="r"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</a:lstStyle>
          <a:p>
            <a:r>
              <a:t>Dato</a:t>
            </a:r>
          </a:p>
        </p:txBody>
      </p:sp>
      <p:sp>
        <p:nvSpPr>
          <p:cNvPr id="344" name="TextBox 1"/>
          <p:cNvSpPr txBox="1"/>
          <p:nvPr/>
        </p:nvSpPr>
        <p:spPr>
          <a:xfrm>
            <a:off x="433509" y="6189403"/>
            <a:ext cx="236337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34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6" y="472933"/>
            <a:ext cx="2400575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tel sentrert, li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teltekst"/>
          <p:cNvSpPr txBox="1">
            <a:spLocks noGrp="1"/>
          </p:cNvSpPr>
          <p:nvPr>
            <p:ph type="title"/>
          </p:nvPr>
        </p:nvSpPr>
        <p:spPr>
          <a:xfrm>
            <a:off x="3100509" y="2777854"/>
            <a:ext cx="5990980" cy="11633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54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3" y="576264"/>
            <a:ext cx="3654854" cy="83584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0" indent="457200">
              <a:buSzTx/>
              <a:buNone/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0" indent="914400">
              <a:buSzTx/>
              <a:buNone/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0" indent="1371600">
              <a:buSzTx/>
              <a:buNone/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0" indent="1828800">
              <a:buSzTx/>
              <a:buNone/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r>
              <a:t>Undertekst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262005" y="6151622"/>
            <a:ext cx="2290055" cy="185519"/>
          </a:xfrm>
          <a:prstGeom prst="rect">
            <a:avLst/>
          </a:prstGeom>
        </p:spPr>
        <p:txBody>
          <a:bodyPr/>
          <a:lstStyle>
            <a:lvl1pPr algn="r"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</a:lstStyle>
          <a:p>
            <a:r>
              <a:t>Dato</a:t>
            </a:r>
          </a:p>
        </p:txBody>
      </p:sp>
      <p:sp>
        <p:nvSpPr>
          <p:cNvPr id="356" name="TextBox 1"/>
          <p:cNvSpPr txBox="1"/>
          <p:nvPr/>
        </p:nvSpPr>
        <p:spPr>
          <a:xfrm>
            <a:off x="433509" y="6189403"/>
            <a:ext cx="236337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35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6" y="472933"/>
            <a:ext cx="2400575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tel sentrert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itteltekst"/>
          <p:cNvSpPr txBox="1">
            <a:spLocks noGrp="1"/>
          </p:cNvSpPr>
          <p:nvPr>
            <p:ph type="title"/>
          </p:nvPr>
        </p:nvSpPr>
        <p:spPr>
          <a:xfrm>
            <a:off x="3100509" y="2777854"/>
            <a:ext cx="5990980" cy="11633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66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3" y="576264"/>
            <a:ext cx="3654854" cy="83584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0" indent="457200">
              <a:buSzTx/>
              <a:buNone/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0" indent="914400">
              <a:buSzTx/>
              <a:buNone/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0" indent="1371600">
              <a:buSzTx/>
              <a:buNone/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0" indent="1828800">
              <a:buSzTx/>
              <a:buNone/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r>
              <a:t>Undertekst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262005" y="6151622"/>
            <a:ext cx="2290055" cy="185519"/>
          </a:xfrm>
          <a:prstGeom prst="rect">
            <a:avLst/>
          </a:prstGeom>
        </p:spPr>
        <p:txBody>
          <a:bodyPr/>
          <a:lstStyle>
            <a:lvl1pPr algn="r">
              <a:defRPr sz="15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</a:lstStyle>
          <a:p>
            <a:r>
              <a:t>Dato</a:t>
            </a:r>
          </a:p>
        </p:txBody>
      </p:sp>
      <p:sp>
        <p:nvSpPr>
          <p:cNvPr id="368" name="TextBox 1"/>
          <p:cNvSpPr txBox="1"/>
          <p:nvPr/>
        </p:nvSpPr>
        <p:spPr>
          <a:xfrm>
            <a:off x="433509" y="6189403"/>
            <a:ext cx="236337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36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6" y="472933"/>
            <a:ext cx="2400575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Logo,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2744702"/>
            <a:ext cx="5587220" cy="115509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illus 1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78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37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136" y="1057811"/>
            <a:ext cx="5524501" cy="552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5029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38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illus 2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39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2" y="899707"/>
            <a:ext cx="4963224" cy="4963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93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39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illus 2, V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40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63" y="1145283"/>
            <a:ext cx="5017392" cy="5017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127258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05" name="Titteltekst"/>
          <p:cNvSpPr txBox="1">
            <a:spLocks noGrp="1"/>
          </p:cNvSpPr>
          <p:nvPr>
            <p:ph type="title"/>
          </p:nvPr>
        </p:nvSpPr>
        <p:spPr>
          <a:xfrm>
            <a:off x="6127257" y="614931"/>
            <a:ext cx="4657793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0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414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3" y="1213211"/>
            <a:ext cx="4606564" cy="4606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17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1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illus 3, V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42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63" y="1181100"/>
            <a:ext cx="4495801" cy="449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127258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29" name="Titteltekst"/>
          <p:cNvSpPr txBox="1">
            <a:spLocks noGrp="1"/>
          </p:cNvSpPr>
          <p:nvPr>
            <p:ph type="title"/>
          </p:nvPr>
        </p:nvSpPr>
        <p:spPr>
          <a:xfrm>
            <a:off x="6127257" y="614931"/>
            <a:ext cx="4657793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3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43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40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441" name="Bilde 10" descr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085" y="3320248"/>
            <a:ext cx="3363793" cy="1748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Bilde 11" descr="Bil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419387" y="2014534"/>
            <a:ext cx="1235491" cy="642361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nhold — Tittel, tekst, illus 3, V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451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127258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53" name="Titteltekst"/>
          <p:cNvSpPr txBox="1">
            <a:spLocks noGrp="1"/>
          </p:cNvSpPr>
          <p:nvPr>
            <p:ph type="title"/>
          </p:nvPr>
        </p:nvSpPr>
        <p:spPr>
          <a:xfrm>
            <a:off x="6127257" y="614931"/>
            <a:ext cx="4657793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pic>
        <p:nvPicPr>
          <p:cNvPr id="454" name="Bilde 2" descr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22" y="3531825"/>
            <a:ext cx="3319666" cy="1725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Bilde 4" descr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703" y="1975710"/>
            <a:ext cx="1673312" cy="869995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46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66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467" name="Bilde 2" descr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690" y="1731452"/>
            <a:ext cx="3162417" cy="3821623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Innhold — Tittel, tekst, illus 3, V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47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127258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78" name="Titteltekst"/>
          <p:cNvSpPr txBox="1">
            <a:spLocks noGrp="1"/>
          </p:cNvSpPr>
          <p:nvPr>
            <p:ph type="title"/>
          </p:nvPr>
        </p:nvSpPr>
        <p:spPr>
          <a:xfrm>
            <a:off x="6127257" y="614931"/>
            <a:ext cx="4657793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pic>
        <p:nvPicPr>
          <p:cNvPr id="479" name="Bilde 3" descr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599" y="1915323"/>
            <a:ext cx="1927325" cy="212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Bilde 13" descr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945" y="3571509"/>
            <a:ext cx="1834146" cy="1561471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48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91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492" name="Bilde 13" descr="Bild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1479">
            <a:off x="8479856" y="1228765"/>
            <a:ext cx="1736926" cy="1736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Bilde 15" descr="Bild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8672">
            <a:off x="9252470" y="3323164"/>
            <a:ext cx="1846768" cy="1846768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Innhold — Tittel, tekst, bilder V">
    <p:bg>
      <p:bgPr>
        <a:solidFill>
          <a:srgbClr val="EE4C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Bilde 2" descr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068" y="-206744"/>
            <a:ext cx="4062966" cy="3814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Bilde 4" descr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517" y="3332181"/>
            <a:ext cx="4687347" cy="4687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Bilde 6" descr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5068" y="4058910"/>
            <a:ext cx="4844547" cy="4844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Bilde 13" descr="Bil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5618" y="-724864"/>
            <a:ext cx="3814012" cy="3814012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ekstSylinder 1"/>
          <p:cNvSpPr txBox="1"/>
          <p:nvPr/>
        </p:nvSpPr>
        <p:spPr>
          <a:xfrm>
            <a:off x="4592192" y="997476"/>
            <a:ext cx="3044793" cy="33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</a:lstStyle>
          <a:p>
            <a:r>
              <a:t>Hvem er Barneombudet?</a:t>
            </a:r>
          </a:p>
        </p:txBody>
      </p:sp>
      <p:sp>
        <p:nvSpPr>
          <p:cNvPr id="58" name="Title 1"/>
          <p:cNvSpPr txBox="1"/>
          <p:nvPr/>
        </p:nvSpPr>
        <p:spPr>
          <a:xfrm>
            <a:off x="2308664" y="2598003"/>
            <a:ext cx="7574668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6000">
                <a:solidFill>
                  <a:srgbClr val="FCE9DC"/>
                </a:solidFill>
                <a:latin typeface="Barneombudet Display Extra Bold Bold"/>
                <a:ea typeface="Barneombudet Display Extra Bold Bold"/>
                <a:cs typeface="Barneombudet Display Extra Bold Bold"/>
                <a:sym typeface="Barneombudet Display Extra Bold Bold"/>
              </a:defRPr>
            </a:lvl1pPr>
          </a:lstStyle>
          <a:p>
            <a:r>
              <a:t>Vi jobber for barn og unges rettigheter</a:t>
            </a:r>
          </a:p>
        </p:txBody>
      </p:sp>
      <p:sp>
        <p:nvSpPr>
          <p:cNvPr id="59" name="TekstSylinder 15"/>
          <p:cNvSpPr txBox="1"/>
          <p:nvPr/>
        </p:nvSpPr>
        <p:spPr>
          <a:xfrm>
            <a:off x="4366872" y="5675857"/>
            <a:ext cx="3495434" cy="33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</a:lstStyle>
          <a:p>
            <a:r>
              <a:t>Les mer på barneombudet.no</a:t>
            </a:r>
          </a:p>
        </p:txBody>
      </p:sp>
      <p:sp>
        <p:nvSpPr>
          <p:cNvPr id="6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50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04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505" name="Bilde 2" descr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684" y="2325364"/>
            <a:ext cx="2609194" cy="2207273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51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16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517" name="Bilde 3" descr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008" y="2185965"/>
            <a:ext cx="3111661" cy="2127359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52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28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529" name="Bilde 2" descr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971" y="2086087"/>
            <a:ext cx="2571150" cy="1962038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53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9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40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541" name="Grafikk 17" descr="Grafik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701" y="1909761"/>
            <a:ext cx="3305176" cy="2759822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Innhold — Tittel, tekst, illus 3">
    <p:bg>
      <p:bgPr>
        <a:solidFill>
          <a:srgbClr val="FCE9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550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51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552" name="Bilde 13" descr="Bil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833" y="1270170"/>
            <a:ext cx="5053947" cy="2007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3" name="Bilde 3" descr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048" y="2990295"/>
            <a:ext cx="617745" cy="63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Bilde 5" descr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4454">
            <a:off x="8475895" y="2864331"/>
            <a:ext cx="2523390" cy="1868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6" name="Bilde 11" descr="Bil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95711">
            <a:off x="6307396" y="3246783"/>
            <a:ext cx="2491390" cy="2195671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illus 4">
    <p:bg>
      <p:bgPr>
        <a:solidFill>
          <a:srgbClr val="FFD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itteltekst"/>
          <p:cNvSpPr txBox="1">
            <a:spLocks noGrp="1"/>
          </p:cNvSpPr>
          <p:nvPr>
            <p:ph type="title"/>
          </p:nvPr>
        </p:nvSpPr>
        <p:spPr>
          <a:xfrm>
            <a:off x="651592" y="62440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65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56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979" y="69885"/>
            <a:ext cx="6325986" cy="6325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7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51592" y="1539793"/>
            <a:ext cx="4657794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56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illus 5">
    <p:bg>
      <p:bgPr>
        <a:solidFill>
          <a:schemeClr val="accent5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57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285" y="781132"/>
            <a:ext cx="5589228" cy="5589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9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80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58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illus 5, V">
    <p:bg>
      <p:bgPr>
        <a:solidFill>
          <a:schemeClr val="accent5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58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2" y="598824"/>
            <a:ext cx="5797047" cy="5797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1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127258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592" name="Titteltekst"/>
          <p:cNvSpPr txBox="1">
            <a:spLocks noGrp="1"/>
          </p:cNvSpPr>
          <p:nvPr>
            <p:ph type="title"/>
          </p:nvPr>
        </p:nvSpPr>
        <p:spPr>
          <a:xfrm>
            <a:off x="6127257" y="614931"/>
            <a:ext cx="4657793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9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illus 6, V">
    <p:bg>
      <p:bgPr>
        <a:solidFill>
          <a:srgbClr val="FFD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613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3" y="1057330"/>
            <a:ext cx="5001005" cy="5001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615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127258" y="1531426"/>
            <a:ext cx="4657793" cy="144757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77800" indent="-171450">
              <a:defRPr sz="1800"/>
            </a:lvl2pPr>
            <a:lvl3pPr indent="-179387">
              <a:defRPr sz="1800"/>
            </a:lvl3pPr>
            <a:lvl4pPr marL="557212" indent="-200025">
              <a:defRPr sz="1800"/>
            </a:lvl4pPr>
            <a:lvl5pPr marL="686792" indent="-151805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616" name="Titteltekst"/>
          <p:cNvSpPr txBox="1">
            <a:spLocks noGrp="1"/>
          </p:cNvSpPr>
          <p:nvPr>
            <p:ph type="title"/>
          </p:nvPr>
        </p:nvSpPr>
        <p:spPr>
          <a:xfrm>
            <a:off x="6127257" y="614931"/>
            <a:ext cx="4657793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17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bilder H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625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626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3E0D2"/>
          </a:solidFill>
        </p:spPr>
        <p:txBody>
          <a:bodyPr lIns="179999" tIns="179999" rIns="179999" bIns="179999"/>
          <a:lstStyle>
            <a:lvl1pPr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357188" indent="-179388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64621" indent="-207433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92414" indent="-157427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627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2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Innhold — Tittel, tekst, bilder V">
    <p:bg>
      <p:bgPr>
        <a:solidFill>
          <a:schemeClr val="accent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Bilde 2" descr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5200" y="-64351"/>
            <a:ext cx="3618239" cy="3396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Bilde 4" descr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898" y="3332184"/>
            <a:ext cx="4687347" cy="4687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Bilde 6" descr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3445" y="3896985"/>
            <a:ext cx="4844548" cy="4844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Bilde 13" descr="Bil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287" y="-750621"/>
            <a:ext cx="3715714" cy="3715714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TekstSylinder 1"/>
          <p:cNvSpPr txBox="1"/>
          <p:nvPr/>
        </p:nvSpPr>
        <p:spPr>
          <a:xfrm>
            <a:off x="4573602" y="1442406"/>
            <a:ext cx="3044793" cy="33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</a:lstStyle>
          <a:p>
            <a:r>
              <a:t>Hvem er Barneombudet?</a:t>
            </a:r>
          </a:p>
        </p:txBody>
      </p:sp>
      <p:sp>
        <p:nvSpPr>
          <p:cNvPr id="72" name="Title 1"/>
          <p:cNvSpPr txBox="1"/>
          <p:nvPr/>
        </p:nvSpPr>
        <p:spPr>
          <a:xfrm>
            <a:off x="2308664" y="2598003"/>
            <a:ext cx="7574668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6000">
                <a:solidFill>
                  <a:srgbClr val="121D59"/>
                </a:solidFill>
                <a:latin typeface="Barneombudet Display Extra Bold Bold"/>
                <a:ea typeface="Barneombudet Display Extra Bold Bold"/>
                <a:cs typeface="Barneombudet Display Extra Bold Bold"/>
                <a:sym typeface="Barneombudet Display Extra Bold Bold"/>
              </a:defRPr>
            </a:lvl1pPr>
          </a:lstStyle>
          <a:p>
            <a:r>
              <a:t>Vi jobber for barn og unges rettigheter</a:t>
            </a:r>
          </a:p>
        </p:txBody>
      </p:sp>
      <p:sp>
        <p:nvSpPr>
          <p:cNvPr id="73" name="TekstSylinder 15"/>
          <p:cNvSpPr txBox="1"/>
          <p:nvPr/>
        </p:nvSpPr>
        <p:spPr>
          <a:xfrm>
            <a:off x="4366872" y="5675857"/>
            <a:ext cx="3495434" cy="33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</a:lstStyle>
          <a:p>
            <a:r>
              <a:t>Les mer på barneombudet.no</a:t>
            </a:r>
          </a:p>
        </p:txBody>
      </p:sp>
      <p:sp>
        <p:nvSpPr>
          <p:cNvPr id="7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bilder V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63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-52512" y="0"/>
            <a:ext cx="6096001" cy="6858000"/>
          </a:xfrm>
          <a:prstGeom prst="rect">
            <a:avLst/>
          </a:prstGeom>
          <a:solidFill>
            <a:srgbClr val="F3E0D2"/>
          </a:solidFill>
        </p:spPr>
        <p:txBody>
          <a:bodyPr lIns="179999" tIns="179999" rIns="179999" bIns="179999"/>
          <a:lstStyle>
            <a:lvl1pPr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357188" indent="-179388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64621" indent="-207433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92414" indent="-157427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638" name="Titteltekst"/>
          <p:cNvSpPr txBox="1">
            <a:spLocks noGrp="1"/>
          </p:cNvSpPr>
          <p:nvPr>
            <p:ph type="title"/>
          </p:nvPr>
        </p:nvSpPr>
        <p:spPr>
          <a:xfrm>
            <a:off x="6908307" y="630929"/>
            <a:ext cx="4657793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3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bilder H 2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64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648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7123366" y="866864"/>
            <a:ext cx="3804673" cy="4996101"/>
          </a:xfrm>
          <a:prstGeom prst="rect">
            <a:avLst/>
          </a:prstGeom>
          <a:solidFill>
            <a:srgbClr val="F3E0D2"/>
          </a:solidFill>
        </p:spPr>
        <p:txBody>
          <a:bodyPr lIns="179999" tIns="179999" rIns="179999" bIns="179999"/>
          <a:lstStyle>
            <a:lvl1pPr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357188" indent="-179388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64621" indent="-207433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92414" indent="-157427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649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5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bilder H x2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65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9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71674" y="393678"/>
            <a:ext cx="2534265" cy="3327867"/>
          </a:xfrm>
          <a:prstGeom prst="rect">
            <a:avLst/>
          </a:prstGeom>
          <a:solidFill>
            <a:srgbClr val="F3E0D2"/>
          </a:solidFill>
        </p:spPr>
        <p:txBody>
          <a:bodyPr lIns="179999" tIns="179999" rIns="179999" bIns="179999"/>
          <a:lstStyle>
            <a:lvl1pPr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357188" indent="-179388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64621" indent="-207433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92414" indent="-157427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660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6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bilder V 2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66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Brødtekst nivå 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71949" y="866864"/>
            <a:ext cx="3804673" cy="4996101"/>
          </a:xfrm>
          <a:prstGeom prst="rect">
            <a:avLst/>
          </a:prstGeom>
          <a:solidFill>
            <a:srgbClr val="F3E0D2"/>
          </a:solidFill>
        </p:spPr>
        <p:txBody>
          <a:bodyPr lIns="179999" tIns="179999" rIns="179999" bIns="179999"/>
          <a:lstStyle>
            <a:lvl1pPr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357188" indent="-179388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64621" indent="-207433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92414" indent="-157427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r>
              <a:t>Bilder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71" name="Titteltekst"/>
          <p:cNvSpPr txBox="1">
            <a:spLocks noGrp="1"/>
          </p:cNvSpPr>
          <p:nvPr>
            <p:ph type="title"/>
          </p:nvPr>
        </p:nvSpPr>
        <p:spPr>
          <a:xfrm>
            <a:off x="6908307" y="630929"/>
            <a:ext cx="4657793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7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bilder V x2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68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681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420991" y="448733"/>
            <a:ext cx="2534265" cy="3327867"/>
          </a:xfrm>
          <a:prstGeom prst="rect">
            <a:avLst/>
          </a:prstGeom>
          <a:solidFill>
            <a:srgbClr val="F3E0D2"/>
          </a:solidFill>
        </p:spPr>
        <p:txBody>
          <a:bodyPr lIns="179999" tIns="179999" rIns="179999" bIns="179999"/>
          <a:lstStyle>
            <a:lvl1pPr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357188" indent="-179388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64621" indent="-207433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92414" indent="-157427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682" name="Titteltekst"/>
          <p:cNvSpPr txBox="1">
            <a:spLocks noGrp="1"/>
          </p:cNvSpPr>
          <p:nvPr>
            <p:ph type="title"/>
          </p:nvPr>
        </p:nvSpPr>
        <p:spPr>
          <a:xfrm>
            <a:off x="6908307" y="630929"/>
            <a:ext cx="4657793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8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bilder H, g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691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692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7123366" y="866862"/>
            <a:ext cx="3804673" cy="4996102"/>
          </a:xfrm>
          <a:prstGeom prst="rect">
            <a:avLst/>
          </a:prstGeom>
          <a:solidFill>
            <a:srgbClr val="F3E0D2"/>
          </a:solidFill>
        </p:spPr>
        <p:txBody>
          <a:bodyPr lIns="179999" tIns="179999" rIns="179999" bIns="179999"/>
          <a:lstStyle>
            <a:lvl1pPr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357188" indent="-179388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64621" indent="-207433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92414" indent="-157427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693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9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nhold — Tittel, tekst, bilder V, g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Titteltekst"/>
          <p:cNvSpPr txBox="1">
            <a:spLocks noGrp="1"/>
          </p:cNvSpPr>
          <p:nvPr>
            <p:ph type="title"/>
          </p:nvPr>
        </p:nvSpPr>
        <p:spPr>
          <a:xfrm>
            <a:off x="6096000" y="448733"/>
            <a:ext cx="4645003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702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70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779400" y="866862"/>
            <a:ext cx="3804673" cy="4996102"/>
          </a:xfrm>
          <a:prstGeom prst="rect">
            <a:avLst/>
          </a:prstGeom>
          <a:solidFill>
            <a:srgbClr val="F3E0D2"/>
          </a:solidFill>
        </p:spPr>
        <p:txBody>
          <a:bodyPr lIns="179999" tIns="179999" rIns="179999" bIns="179999"/>
          <a:lstStyle>
            <a:lvl1pPr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357188" indent="-179388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64621" indent="-207433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92414" indent="-157427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70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bilder H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71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7123366" y="866862"/>
            <a:ext cx="3804673" cy="4996102"/>
          </a:xfrm>
          <a:prstGeom prst="rect">
            <a:avLst/>
          </a:prstGeom>
          <a:solidFill>
            <a:srgbClr val="F3E0D2"/>
          </a:solidFill>
        </p:spPr>
        <p:txBody>
          <a:bodyPr lIns="179999" tIns="179999" rIns="179999" bIns="179999"/>
          <a:lstStyle>
            <a:lvl1pPr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357188" indent="-179388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64621" indent="-207433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92414" indent="-157427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715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71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nhold — Tittel, tekst, bilder H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72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779400" y="866862"/>
            <a:ext cx="3804673" cy="4996102"/>
          </a:xfrm>
          <a:prstGeom prst="rect">
            <a:avLst/>
          </a:prstGeom>
          <a:solidFill>
            <a:srgbClr val="F3E0D2"/>
          </a:solidFill>
        </p:spPr>
        <p:txBody>
          <a:bodyPr lIns="179999" tIns="179999" rIns="179999" bIns="179999"/>
          <a:lstStyle>
            <a:lvl1pPr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357188" indent="-179388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64621" indent="-207433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92414" indent="-157427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726" name="Titteltekst"/>
          <p:cNvSpPr txBox="1">
            <a:spLocks noGrp="1"/>
          </p:cNvSpPr>
          <p:nvPr>
            <p:ph type="title"/>
          </p:nvPr>
        </p:nvSpPr>
        <p:spPr>
          <a:xfrm>
            <a:off x="6908307" y="630929"/>
            <a:ext cx="4657793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727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Innhold — Tittel, tekst, bilder x3">
    <p:bg>
      <p:bgPr>
        <a:solidFill>
          <a:srgbClr val="FDE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73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736" name="Titteltekst"/>
          <p:cNvSpPr txBox="1">
            <a:spLocks noGrp="1"/>
          </p:cNvSpPr>
          <p:nvPr>
            <p:ph type="title"/>
          </p:nvPr>
        </p:nvSpPr>
        <p:spPr>
          <a:xfrm>
            <a:off x="381000" y="448733"/>
            <a:ext cx="5169345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737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381000" y="4810123"/>
            <a:ext cx="3256119" cy="1283744"/>
          </a:xfrm>
          <a:prstGeom prst="rect">
            <a:avLst/>
          </a:prstGeom>
          <a:solidFill>
            <a:srgbClr val="BCC9F7"/>
          </a:solidFill>
        </p:spPr>
        <p:txBody>
          <a:bodyPr lIns="179999" tIns="179999" rIns="179999" bIns="179999"/>
          <a:lstStyle>
            <a:lvl1pPr>
              <a:defRPr sz="1600"/>
            </a:lvl1pPr>
            <a:lvl2pPr marL="177800" indent="-171450">
              <a:defRPr sz="1600"/>
            </a:lvl2pPr>
            <a:lvl3pPr marL="382814" indent="-205014">
              <a:defRPr sz="1600"/>
            </a:lvl3pPr>
            <a:lvl4pPr marL="594254" indent="-237066">
              <a:defRPr sz="1600"/>
            </a:lvl4pPr>
            <a:lvl5pPr marL="714904" indent="-179917"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73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Innhold — Tittel, tekst, bilder V">
    <p:bg>
      <p:bgPr>
        <a:solidFill>
          <a:srgbClr val="FDBF82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Bilde 2" descr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2010" y="148559"/>
            <a:ext cx="4062966" cy="3814011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61584" y="1057493"/>
            <a:ext cx="2668830" cy="2493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8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indent="-179387">
              <a:defRPr sz="18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57212" indent="-200025">
              <a:defRPr sz="18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86792" indent="-151805">
              <a:defRPr sz="18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r>
              <a:t>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Tekst her"/>
          <p:cNvSpPr txBox="1">
            <a:spLocks noGrp="1"/>
          </p:cNvSpPr>
          <p:nvPr>
            <p:ph type="title" hasCustomPrompt="1"/>
          </p:nvPr>
        </p:nvSpPr>
        <p:spPr>
          <a:xfrm>
            <a:off x="2308666" y="2598003"/>
            <a:ext cx="7574667" cy="830998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121D59"/>
                </a:solidFill>
              </a:defRPr>
            </a:lvl1pPr>
          </a:lstStyle>
          <a:p>
            <a:r>
              <a:t>Tekst her</a:t>
            </a:r>
          </a:p>
        </p:txBody>
      </p:sp>
      <p:pic>
        <p:nvPicPr>
          <p:cNvPr id="84" name="Bilde 4" descr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624" y="3319569"/>
            <a:ext cx="4687347" cy="4687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Bilde 6" descr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4302" y="3962570"/>
            <a:ext cx="4844547" cy="4844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Bilde 13" descr="Bil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5618" y="-600213"/>
            <a:ext cx="3814012" cy="3814012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bilder x3">
    <p:bg>
      <p:bgPr>
        <a:solidFill>
          <a:srgbClr val="FDE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74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747" name="Titteltekst"/>
          <p:cNvSpPr txBox="1">
            <a:spLocks noGrp="1"/>
          </p:cNvSpPr>
          <p:nvPr>
            <p:ph type="title"/>
          </p:nvPr>
        </p:nvSpPr>
        <p:spPr>
          <a:xfrm>
            <a:off x="381000" y="448733"/>
            <a:ext cx="5169345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748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381000" y="3990109"/>
            <a:ext cx="3256119" cy="2103759"/>
          </a:xfrm>
          <a:prstGeom prst="rect">
            <a:avLst/>
          </a:prstGeom>
          <a:solidFill>
            <a:srgbClr val="BCC9F7"/>
          </a:solidFill>
        </p:spPr>
        <p:txBody>
          <a:bodyPr lIns="179999" tIns="179999" rIns="179999" bIns="179999"/>
          <a:lstStyle>
            <a:lvl1pPr>
              <a:defRPr sz="1600"/>
            </a:lvl1pPr>
            <a:lvl2pPr marL="177800" indent="-171450">
              <a:defRPr sz="1600"/>
            </a:lvl2pPr>
            <a:lvl3pPr marL="382814" indent="-205014">
              <a:defRPr sz="1600"/>
            </a:lvl3pPr>
            <a:lvl4pPr marL="594254" indent="-237066">
              <a:defRPr sz="1600"/>
            </a:lvl4pPr>
            <a:lvl5pPr marL="714904" indent="-179917"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74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1, mørk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Titteltekst"/>
          <p:cNvSpPr txBox="1">
            <a:spLocks noGrp="1"/>
          </p:cNvSpPr>
          <p:nvPr>
            <p:ph type="title"/>
          </p:nvPr>
        </p:nvSpPr>
        <p:spPr>
          <a:xfrm>
            <a:off x="3100509" y="2605213"/>
            <a:ext cx="5990980" cy="116339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pic>
        <p:nvPicPr>
          <p:cNvPr id="75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68"/>
            <a:ext cx="1348449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75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1, mørke blå, bild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68"/>
            <a:ext cx="1348449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767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768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8702785" y="412636"/>
            <a:ext cx="3094892" cy="1908533"/>
          </a:xfrm>
          <a:prstGeom prst="rect">
            <a:avLst/>
          </a:prstGeom>
          <a:solidFill>
            <a:schemeClr val="accent1"/>
          </a:solidFill>
        </p:spPr>
        <p:txBody>
          <a:bodyPr lIns="179999" tIns="179999" rIns="179999" bIns="179999"/>
          <a:lstStyle>
            <a:lvl1pPr>
              <a:defRPr sz="14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4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357188" indent="-179388">
              <a:defRPr sz="14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64621" indent="-207433">
              <a:defRPr sz="14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92414" indent="-157427">
              <a:defRPr sz="14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769" name="Titteltekst"/>
          <p:cNvSpPr txBox="1">
            <a:spLocks noGrp="1"/>
          </p:cNvSpPr>
          <p:nvPr>
            <p:ph type="title"/>
          </p:nvPr>
        </p:nvSpPr>
        <p:spPr>
          <a:xfrm>
            <a:off x="3100509" y="2605213"/>
            <a:ext cx="5990980" cy="116339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77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1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68"/>
            <a:ext cx="1348449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778" name="TextBox 7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779" name="Titteltekst"/>
          <p:cNvSpPr txBox="1">
            <a:spLocks noGrp="1"/>
          </p:cNvSpPr>
          <p:nvPr>
            <p:ph type="title"/>
          </p:nvPr>
        </p:nvSpPr>
        <p:spPr>
          <a:xfrm>
            <a:off x="3100509" y="2605213"/>
            <a:ext cx="5990980" cy="116339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78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1, blå, bilder x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68"/>
            <a:ext cx="1348449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8" name="TextBox 7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789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8702785" y="412636"/>
            <a:ext cx="3094892" cy="1908533"/>
          </a:xfrm>
          <a:prstGeom prst="rect">
            <a:avLst/>
          </a:prstGeom>
          <a:solidFill>
            <a:srgbClr val="121D59"/>
          </a:solidFill>
        </p:spPr>
        <p:txBody>
          <a:bodyPr lIns="179999" tIns="179999" rIns="179999" bIns="179999"/>
          <a:lstStyle>
            <a:lvl1pPr>
              <a:defRPr sz="14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4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357188" indent="-179388">
              <a:defRPr sz="14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64621" indent="-207433">
              <a:defRPr sz="14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92414" indent="-157427">
              <a:defRPr sz="14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790" name="Titteltekst"/>
          <p:cNvSpPr txBox="1">
            <a:spLocks noGrp="1"/>
          </p:cNvSpPr>
          <p:nvPr>
            <p:ph type="title"/>
          </p:nvPr>
        </p:nvSpPr>
        <p:spPr>
          <a:xfrm>
            <a:off x="3100509" y="2605213"/>
            <a:ext cx="5990980" cy="116339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79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1, g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68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799" name="TextBox 8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800" name="Titteltekst"/>
          <p:cNvSpPr txBox="1">
            <a:spLocks noGrp="1"/>
          </p:cNvSpPr>
          <p:nvPr>
            <p:ph type="title"/>
          </p:nvPr>
        </p:nvSpPr>
        <p:spPr>
          <a:xfrm>
            <a:off x="3100509" y="2605213"/>
            <a:ext cx="5990980" cy="11633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nb-NO"/>
              <a:t>Klikk for å redigere tittelstil</a:t>
            </a:r>
            <a:endParaRPr/>
          </a:p>
        </p:txBody>
      </p:sp>
      <p:pic>
        <p:nvPicPr>
          <p:cNvPr id="801" name="Bilde 2" descr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733" y="865302"/>
            <a:ext cx="582659" cy="889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Bilde 7" descr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513" y="1452752"/>
            <a:ext cx="395365" cy="603303"/>
          </a:xfrm>
          <a:prstGeom prst="rect">
            <a:avLst/>
          </a:prstGeom>
          <a:ln w="12700">
            <a:miter lim="400000"/>
          </a:ln>
        </p:spPr>
      </p:pic>
      <p:sp>
        <p:nvSpPr>
          <p:cNvPr id="80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1, gull, bilder x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68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811" name="TextBox 8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81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8702785" y="412636"/>
            <a:ext cx="3094892" cy="1908533"/>
          </a:xfrm>
          <a:prstGeom prst="rect">
            <a:avLst/>
          </a:prstGeom>
          <a:solidFill>
            <a:srgbClr val="FDEADC"/>
          </a:solidFill>
        </p:spPr>
        <p:txBody>
          <a:bodyPr lIns="179999" tIns="179999" rIns="179999" bIns="179999"/>
          <a:lstStyle>
            <a:lvl1pPr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357188" indent="-179388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64621" indent="-207433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92414" indent="-157427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1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1,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68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821" name="TextBox 8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822" name="Titteltekst"/>
          <p:cNvSpPr txBox="1">
            <a:spLocks noGrp="1"/>
          </p:cNvSpPr>
          <p:nvPr>
            <p:ph type="title"/>
          </p:nvPr>
        </p:nvSpPr>
        <p:spPr>
          <a:xfrm>
            <a:off x="3100509" y="2605213"/>
            <a:ext cx="5990980" cy="11633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82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1, li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68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831" name="TextBox 8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832" name="Titteltekst"/>
          <p:cNvSpPr txBox="1">
            <a:spLocks noGrp="1"/>
          </p:cNvSpPr>
          <p:nvPr>
            <p:ph type="title"/>
          </p:nvPr>
        </p:nvSpPr>
        <p:spPr>
          <a:xfrm>
            <a:off x="3100509" y="2605213"/>
            <a:ext cx="5990980" cy="11633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83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1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68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841" name="TextBox 8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842" name="Titteltekst"/>
          <p:cNvSpPr txBox="1">
            <a:spLocks noGrp="1"/>
          </p:cNvSpPr>
          <p:nvPr>
            <p:ph type="title"/>
          </p:nvPr>
        </p:nvSpPr>
        <p:spPr>
          <a:xfrm>
            <a:off x="3100509" y="2605213"/>
            <a:ext cx="5990980" cy="11633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84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mørk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5990979" cy="1163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95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DEADC"/>
                </a:solidFill>
              </a:defRPr>
            </a:lvl1pPr>
            <a:lvl2pPr marL="0" indent="457200">
              <a:buSzTx/>
              <a:buNone/>
              <a:defRPr sz="1600">
                <a:solidFill>
                  <a:srgbClr val="FDEADC"/>
                </a:solidFill>
              </a:defRPr>
            </a:lvl2pPr>
            <a:lvl3pPr marL="0" indent="914400">
              <a:buSzTx/>
              <a:buNone/>
              <a:defRPr sz="1600">
                <a:solidFill>
                  <a:srgbClr val="FDEADC"/>
                </a:solidFill>
              </a:defRPr>
            </a:lvl3pPr>
            <a:lvl4pPr marL="0" indent="1371600">
              <a:buSzTx/>
              <a:buNone/>
              <a:defRPr sz="1600">
                <a:solidFill>
                  <a:srgbClr val="FDEADC"/>
                </a:solidFill>
              </a:defRPr>
            </a:lvl4pPr>
            <a:lvl5pPr marL="0" indent="1828800">
              <a:buSzTx/>
              <a:buNone/>
              <a:defRPr sz="1600">
                <a:solidFill>
                  <a:srgbClr val="FDEADC"/>
                </a:solidFill>
              </a:defRPr>
            </a:lvl5pPr>
          </a:lstStyle>
          <a:p>
            <a:r>
              <a:t>September 2020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7" y="472933"/>
            <a:ext cx="2400573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1" y="2631843"/>
            <a:ext cx="4011567" cy="1594314"/>
          </a:xfrm>
          <a:prstGeom prst="rect">
            <a:avLst/>
          </a:prstGeom>
        </p:spPr>
        <p:txBody>
          <a:bodyPr/>
          <a:lstStyle/>
          <a:p>
            <a:pPr lvl="0">
              <a:defRPr sz="1600">
                <a:solidFill>
                  <a:srgbClr val="FDEADC"/>
                </a:solidFill>
              </a:defRPr>
            </a:pPr>
            <a:r>
              <a:rPr lang="nb-NO"/>
              <a:t>Klikk for å redigere tekststiler i malen</a:t>
            </a:r>
          </a:p>
        </p:txBody>
      </p:sp>
      <p:sp>
        <p:nvSpPr>
          <p:cNvPr id="98" name="TextBox 1"/>
          <p:cNvSpPr txBox="1"/>
          <p:nvPr/>
        </p:nvSpPr>
        <p:spPr>
          <a:xfrm>
            <a:off x="433509" y="6189403"/>
            <a:ext cx="236337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9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2, full bg bilder, lys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8080"/>
          </a:solidFill>
        </p:spPr>
        <p:txBody>
          <a:bodyPr lIns="179999" tIns="179999" rIns="179999" bIns="179999"/>
          <a:lstStyle>
            <a:lvl1pPr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357188" indent="-179388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64621" indent="-207433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92414" indent="-157427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51" name="Titteltekst"/>
          <p:cNvSpPr txBox="1">
            <a:spLocks noGrp="1"/>
          </p:cNvSpPr>
          <p:nvPr>
            <p:ph type="title"/>
          </p:nvPr>
        </p:nvSpPr>
        <p:spPr>
          <a:xfrm>
            <a:off x="2408135" y="2605213"/>
            <a:ext cx="7375730" cy="116339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grpSp>
        <p:nvGrpSpPr>
          <p:cNvPr id="854" name="Group 1"/>
          <p:cNvGrpSpPr/>
          <p:nvPr/>
        </p:nvGrpSpPr>
        <p:grpSpPr>
          <a:xfrm>
            <a:off x="318363" y="6395868"/>
            <a:ext cx="11684962" cy="278776"/>
            <a:chOff x="0" y="0"/>
            <a:chExt cx="11684962" cy="278775"/>
          </a:xfrm>
        </p:grpSpPr>
        <p:pic>
          <p:nvPicPr>
            <p:cNvPr id="852" name="Picture 6" descr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36514" y="-1"/>
              <a:ext cx="1348449" cy="2787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3" name="TextBox 7"/>
            <p:cNvSpPr txBox="1"/>
            <p:nvPr/>
          </p:nvSpPr>
          <p:spPr>
            <a:xfrm>
              <a:off x="-1" y="94109"/>
              <a:ext cx="236337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sz="800">
                  <a:solidFill>
                    <a:srgbClr val="FDEADC"/>
                  </a:solidFill>
                  <a:latin typeface="Barneombudet Light"/>
                  <a:ea typeface="Barneombudet Light"/>
                  <a:cs typeface="Barneombudet Light"/>
                  <a:sym typeface="Barneombudet Light"/>
                </a:defRPr>
              </a:pPr>
              <a:r>
                <a:t>barneombudet.no</a:t>
              </a:r>
            </a:p>
          </p:txBody>
        </p:sp>
      </p:grpSp>
      <p:sp>
        <p:nvSpPr>
          <p:cNvPr id="85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2, full bg bilder, blå teks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8080"/>
          </a:solidFill>
        </p:spPr>
        <p:txBody>
          <a:bodyPr lIns="179999" tIns="179999" rIns="179999" bIns="179999"/>
          <a:lstStyle>
            <a:lvl1pPr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357188" indent="-179388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64621" indent="-207433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92414" indent="-157427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63" name="Titteltekst"/>
          <p:cNvSpPr txBox="1">
            <a:spLocks noGrp="1"/>
          </p:cNvSpPr>
          <p:nvPr>
            <p:ph type="title"/>
          </p:nvPr>
        </p:nvSpPr>
        <p:spPr>
          <a:xfrm>
            <a:off x="2334459" y="2605213"/>
            <a:ext cx="7523082" cy="11633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nb-NO"/>
              <a:t>Klikk for å redigere tittelstil</a:t>
            </a:r>
            <a:endParaRPr/>
          </a:p>
        </p:txBody>
      </p:sp>
      <p:grpSp>
        <p:nvGrpSpPr>
          <p:cNvPr id="866" name="Group 1"/>
          <p:cNvGrpSpPr/>
          <p:nvPr/>
        </p:nvGrpSpPr>
        <p:grpSpPr>
          <a:xfrm>
            <a:off x="318363" y="6395868"/>
            <a:ext cx="11684959" cy="278776"/>
            <a:chOff x="0" y="0"/>
            <a:chExt cx="11684959" cy="278775"/>
          </a:xfrm>
        </p:grpSpPr>
        <p:pic>
          <p:nvPicPr>
            <p:cNvPr id="864" name="Picture 6" descr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36513" y="-1"/>
              <a:ext cx="1348447" cy="2787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65" name="TextBox 8"/>
            <p:cNvSpPr txBox="1"/>
            <p:nvPr/>
          </p:nvSpPr>
          <p:spPr>
            <a:xfrm>
              <a:off x="-1" y="94110"/>
              <a:ext cx="236337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sz="800">
                  <a:solidFill>
                    <a:srgbClr val="121D59"/>
                  </a:solidFill>
                  <a:latin typeface="Barneombudet Light"/>
                  <a:ea typeface="Barneombudet Light"/>
                  <a:cs typeface="Barneombudet Light"/>
                  <a:sym typeface="Barneombudet Light"/>
                </a:defRPr>
              </a:pPr>
              <a:r>
                <a:t>barneombudet.no</a:t>
              </a:r>
            </a:p>
          </p:txBody>
        </p:sp>
      </p:grpSp>
      <p:sp>
        <p:nvSpPr>
          <p:cNvPr id="867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3, bilder x3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68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875" name="TextBox 8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876" name="Titteltekst"/>
          <p:cNvSpPr txBox="1">
            <a:spLocks noGrp="1"/>
          </p:cNvSpPr>
          <p:nvPr>
            <p:ph type="title"/>
          </p:nvPr>
        </p:nvSpPr>
        <p:spPr>
          <a:xfrm>
            <a:off x="381000" y="448733"/>
            <a:ext cx="5169345" cy="116339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877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8619658" y="448733"/>
            <a:ext cx="3094892" cy="4455776"/>
          </a:xfrm>
          <a:prstGeom prst="rect">
            <a:avLst/>
          </a:prstGeom>
          <a:solidFill>
            <a:srgbClr val="FDEADC"/>
          </a:solidFill>
        </p:spPr>
        <p:txBody>
          <a:bodyPr lIns="179999" tIns="179999" rIns="179999" bIns="179999"/>
          <a:lstStyle>
            <a:lvl1pPr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357188" indent="-179388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64621" indent="-207433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92414" indent="-157427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7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3, bilder x3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68"/>
            <a:ext cx="1348449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886" name="TextBox 7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887" name="Titteltekst"/>
          <p:cNvSpPr txBox="1">
            <a:spLocks noGrp="1"/>
          </p:cNvSpPr>
          <p:nvPr>
            <p:ph type="title"/>
          </p:nvPr>
        </p:nvSpPr>
        <p:spPr>
          <a:xfrm>
            <a:off x="381000" y="448733"/>
            <a:ext cx="5169345" cy="1163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888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8619658" y="448733"/>
            <a:ext cx="3094892" cy="4455776"/>
          </a:xfrm>
          <a:prstGeom prst="rect">
            <a:avLst/>
          </a:prstGeom>
          <a:solidFill>
            <a:srgbClr val="BCC4F1"/>
          </a:solidFill>
        </p:spPr>
        <p:txBody>
          <a:bodyPr lIns="179999" tIns="179999" rIns="179999" bIns="179999"/>
          <a:lstStyle>
            <a:lvl1pPr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  <a:lvl2pPr marL="177800" indent="-171450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2pPr>
            <a:lvl3pPr marL="357188" indent="-179388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3pPr>
            <a:lvl4pPr marL="564621" indent="-207433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4pPr>
            <a:lvl5pPr marL="692414" indent="-157427">
              <a:defRPr sz="1400">
                <a:latin typeface="Barneombudet Light"/>
                <a:ea typeface="Barneombudet Light"/>
                <a:cs typeface="Barneombudet Light"/>
                <a:sym typeface="Barneombudet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8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4, illus, mørk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68"/>
            <a:ext cx="1348449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897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898" name="Titteltekst"/>
          <p:cNvSpPr txBox="1">
            <a:spLocks noGrp="1"/>
          </p:cNvSpPr>
          <p:nvPr>
            <p:ph type="title"/>
          </p:nvPr>
        </p:nvSpPr>
        <p:spPr>
          <a:xfrm>
            <a:off x="381000" y="448733"/>
            <a:ext cx="4670581" cy="1163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pic>
        <p:nvPicPr>
          <p:cNvPr id="899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054" y="364799"/>
            <a:ext cx="6309844" cy="6309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248" y="1360904"/>
            <a:ext cx="5617486" cy="5617486"/>
          </a:xfrm>
          <a:prstGeom prst="rect">
            <a:avLst/>
          </a:prstGeom>
          <a:ln w="12700">
            <a:miter lim="400000"/>
          </a:ln>
        </p:spPr>
      </p:pic>
      <p:sp>
        <p:nvSpPr>
          <p:cNvPr id="90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4, illus,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68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909" name="TextBox 8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910" name="Titteltekst"/>
          <p:cNvSpPr txBox="1">
            <a:spLocks noGrp="1"/>
          </p:cNvSpPr>
          <p:nvPr>
            <p:ph type="title"/>
          </p:nvPr>
        </p:nvSpPr>
        <p:spPr>
          <a:xfrm>
            <a:off x="381000" y="448733"/>
            <a:ext cx="3973591" cy="174509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pic>
        <p:nvPicPr>
          <p:cNvPr id="911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358" y="2072892"/>
            <a:ext cx="4509421" cy="4509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2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604" y="436456"/>
            <a:ext cx="6236878" cy="6236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13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150" y="2072892"/>
            <a:ext cx="4785109" cy="4785108"/>
          </a:xfrm>
          <a:prstGeom prst="rect">
            <a:avLst/>
          </a:prstGeom>
          <a:ln w="12700">
            <a:miter lim="400000"/>
          </a:ln>
        </p:spPr>
      </p:pic>
      <p:sp>
        <p:nvSpPr>
          <p:cNvPr id="91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4, illus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68"/>
            <a:ext cx="1348449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922" name="TextBox 7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923" name="Titteltekst"/>
          <p:cNvSpPr txBox="1">
            <a:spLocks noGrp="1"/>
          </p:cNvSpPr>
          <p:nvPr>
            <p:ph type="title"/>
          </p:nvPr>
        </p:nvSpPr>
        <p:spPr>
          <a:xfrm>
            <a:off x="381000" y="448733"/>
            <a:ext cx="4504326" cy="1163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pic>
        <p:nvPicPr>
          <p:cNvPr id="92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33" y="0"/>
            <a:ext cx="10601926" cy="10601925"/>
          </a:xfrm>
          <a:prstGeom prst="rect">
            <a:avLst/>
          </a:prstGeom>
          <a:ln w="12700">
            <a:miter lim="400000"/>
          </a:ln>
        </p:spPr>
      </p:pic>
      <p:sp>
        <p:nvSpPr>
          <p:cNvPr id="92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4, illus,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51" y="1331161"/>
            <a:ext cx="11789497" cy="11789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6" y="6395868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934" name="TextBox 8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935" name="Titteltekst"/>
          <p:cNvSpPr txBox="1">
            <a:spLocks noGrp="1"/>
          </p:cNvSpPr>
          <p:nvPr>
            <p:ph type="title"/>
          </p:nvPr>
        </p:nvSpPr>
        <p:spPr>
          <a:xfrm>
            <a:off x="381000" y="448733"/>
            <a:ext cx="5169345" cy="116339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93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— Tittel sentrert, morke blå">
    <p:bg>
      <p:bgPr>
        <a:solidFill>
          <a:srgbClr val="FDB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TextBox 1"/>
          <p:cNvSpPr txBox="1"/>
          <p:nvPr/>
        </p:nvSpPr>
        <p:spPr>
          <a:xfrm>
            <a:off x="433509" y="6443995"/>
            <a:ext cx="2363373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94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945" name="TekstSylinder 6"/>
          <p:cNvSpPr txBox="1"/>
          <p:nvPr/>
        </p:nvSpPr>
        <p:spPr>
          <a:xfrm>
            <a:off x="4573602" y="1442406"/>
            <a:ext cx="3044793" cy="33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</a:lstStyle>
          <a:p>
            <a:r>
              <a:t>Satsingsområde 1</a:t>
            </a:r>
          </a:p>
        </p:txBody>
      </p:sp>
      <p:sp>
        <p:nvSpPr>
          <p:cNvPr id="946" name="Title 1"/>
          <p:cNvSpPr txBox="1"/>
          <p:nvPr/>
        </p:nvSpPr>
        <p:spPr>
          <a:xfrm>
            <a:off x="2308664" y="2598003"/>
            <a:ext cx="7574668" cy="117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914400">
              <a:lnSpc>
                <a:spcPct val="90000"/>
              </a:lnSpc>
              <a:defRPr sz="4400">
                <a:solidFill>
                  <a:srgbClr val="121D59"/>
                </a:solidFill>
                <a:latin typeface="Barneombudet Display Extra Bold Bold"/>
                <a:ea typeface="Barneombudet Display Extra Bold Bold"/>
                <a:cs typeface="Barneombudet Display Extra Bold Bold"/>
                <a:sym typeface="Barneombudet Display Extra Bold Bold"/>
              </a:defRPr>
            </a:pPr>
            <a:r>
              <a:t>Gode oppvekstmiljø for </a:t>
            </a:r>
            <a:br/>
            <a:r>
              <a:t>barn og unge</a:t>
            </a:r>
          </a:p>
        </p:txBody>
      </p:sp>
      <p:sp>
        <p:nvSpPr>
          <p:cNvPr id="947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— Tittel sentrert, mork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extBox 1"/>
          <p:cNvSpPr txBox="1"/>
          <p:nvPr/>
        </p:nvSpPr>
        <p:spPr>
          <a:xfrm>
            <a:off x="433509" y="6443995"/>
            <a:ext cx="2363373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95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68"/>
            <a:ext cx="1348449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956" name="TekstSylinder 8"/>
          <p:cNvSpPr txBox="1"/>
          <p:nvPr/>
        </p:nvSpPr>
        <p:spPr>
          <a:xfrm>
            <a:off x="4573602" y="1442406"/>
            <a:ext cx="3044793" cy="33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</a:lstStyle>
          <a:p>
            <a:r>
              <a:t>Satsingsområde 2</a:t>
            </a:r>
          </a:p>
        </p:txBody>
      </p:sp>
      <p:sp>
        <p:nvSpPr>
          <p:cNvPr id="957" name="Title 1"/>
          <p:cNvSpPr txBox="1"/>
          <p:nvPr/>
        </p:nvSpPr>
        <p:spPr>
          <a:xfrm>
            <a:off x="2308664" y="2819601"/>
            <a:ext cx="7574668" cy="117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4400">
                <a:solidFill>
                  <a:srgbClr val="FCE9DC"/>
                </a:solidFill>
                <a:latin typeface="Barneombudet Display Extra Bold Bold"/>
                <a:ea typeface="Barneombudet Display Extra Bold Bold"/>
                <a:cs typeface="Barneombudet Display Extra Bold Bold"/>
                <a:sym typeface="Barneombudet Display Extra Bold Bold"/>
              </a:defRPr>
            </a:lvl1pPr>
          </a:lstStyle>
          <a:p>
            <a:r>
              <a:t>Gode hjelpetjenester til barn som trenger det</a:t>
            </a:r>
          </a:p>
        </p:txBody>
      </p:sp>
      <p:sp>
        <p:nvSpPr>
          <p:cNvPr id="95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5990979" cy="1163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07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DEADC"/>
                </a:solidFill>
              </a:defRPr>
            </a:lvl1pPr>
            <a:lvl2pPr marL="0" indent="457200">
              <a:buSzTx/>
              <a:buNone/>
              <a:defRPr sz="1600">
                <a:solidFill>
                  <a:srgbClr val="FDEADC"/>
                </a:solidFill>
              </a:defRPr>
            </a:lvl2pPr>
            <a:lvl3pPr marL="0" indent="914400">
              <a:buSzTx/>
              <a:buNone/>
              <a:defRPr sz="1600">
                <a:solidFill>
                  <a:srgbClr val="FDEADC"/>
                </a:solidFill>
              </a:defRPr>
            </a:lvl3pPr>
            <a:lvl4pPr marL="0" indent="1371600">
              <a:buSzTx/>
              <a:buNone/>
              <a:defRPr sz="1600">
                <a:solidFill>
                  <a:srgbClr val="FDEADC"/>
                </a:solidFill>
              </a:defRPr>
            </a:lvl4pPr>
            <a:lvl5pPr marL="0" indent="1828800">
              <a:buSzTx/>
              <a:buNone/>
              <a:defRPr sz="1600">
                <a:solidFill>
                  <a:srgbClr val="FDEADC"/>
                </a:solidFill>
              </a:defRPr>
            </a:lvl5pPr>
          </a:lstStyle>
          <a:p>
            <a:r>
              <a:t>September 2020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7" y="472933"/>
            <a:ext cx="2400573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1" y="2631843"/>
            <a:ext cx="4011567" cy="1594314"/>
          </a:xfrm>
          <a:prstGeom prst="rect">
            <a:avLst/>
          </a:prstGeom>
        </p:spPr>
        <p:txBody>
          <a:bodyPr/>
          <a:lstStyle/>
          <a:p>
            <a:pPr lvl="0">
              <a:defRPr sz="1600">
                <a:solidFill>
                  <a:srgbClr val="FDEADC"/>
                </a:solidFill>
              </a:defRPr>
            </a:pPr>
            <a:r>
              <a:rPr lang="nb-NO"/>
              <a:t>Klikk for å redigere tekststiler i malen</a:t>
            </a:r>
          </a:p>
        </p:txBody>
      </p:sp>
      <p:sp>
        <p:nvSpPr>
          <p:cNvPr id="110" name="TextBox 1"/>
          <p:cNvSpPr txBox="1"/>
          <p:nvPr/>
        </p:nvSpPr>
        <p:spPr>
          <a:xfrm>
            <a:off x="433509" y="6189403"/>
            <a:ext cx="236337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11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— Tittel sentrert, morke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TextBox 1"/>
          <p:cNvSpPr txBox="1"/>
          <p:nvPr/>
        </p:nvSpPr>
        <p:spPr>
          <a:xfrm>
            <a:off x="433509" y="6443995"/>
            <a:ext cx="2363373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96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967" name="TekstSylinder 6"/>
          <p:cNvSpPr txBox="1"/>
          <p:nvPr/>
        </p:nvSpPr>
        <p:spPr>
          <a:xfrm>
            <a:off x="4573602" y="1442406"/>
            <a:ext cx="3044793" cy="33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</a:lstStyle>
          <a:p>
            <a:r>
              <a:t>Satsingsområde 3</a:t>
            </a:r>
          </a:p>
        </p:txBody>
      </p:sp>
      <p:sp>
        <p:nvSpPr>
          <p:cNvPr id="968" name="Title 1"/>
          <p:cNvSpPr txBox="1"/>
          <p:nvPr/>
        </p:nvSpPr>
        <p:spPr>
          <a:xfrm>
            <a:off x="2308664" y="2514903"/>
            <a:ext cx="7574668" cy="1795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4400">
                <a:solidFill>
                  <a:srgbClr val="121D59"/>
                </a:solidFill>
                <a:latin typeface="Barneombudet Display Extra Bold Bold"/>
                <a:ea typeface="Barneombudet Display Extra Bold Bold"/>
                <a:cs typeface="Barneombudet Display Extra Bold Bold"/>
                <a:sym typeface="Barneombudet Display Extra Bold Bold"/>
              </a:defRPr>
            </a:lvl1pPr>
          </a:lstStyle>
          <a:p>
            <a:r>
              <a:t>Godt samarbeid rundt barn og unge som trenger hjelp fra flere tjenester</a:t>
            </a:r>
          </a:p>
        </p:txBody>
      </p:sp>
      <p:sp>
        <p:nvSpPr>
          <p:cNvPr id="96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— Tittel sentrert, morke blå">
    <p:bg>
      <p:bgPr>
        <a:solidFill>
          <a:srgbClr val="BCB5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TextBox 1"/>
          <p:cNvSpPr txBox="1"/>
          <p:nvPr/>
        </p:nvSpPr>
        <p:spPr>
          <a:xfrm>
            <a:off x="433509" y="6443995"/>
            <a:ext cx="2363373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97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978" name="TekstSylinder 9"/>
          <p:cNvSpPr txBox="1"/>
          <p:nvPr/>
        </p:nvSpPr>
        <p:spPr>
          <a:xfrm>
            <a:off x="4573602" y="1442406"/>
            <a:ext cx="3044793" cy="33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lvl1pPr>
          </a:lstStyle>
          <a:p>
            <a:r>
              <a:t>Satsingsområde 4</a:t>
            </a:r>
          </a:p>
        </p:txBody>
      </p:sp>
      <p:sp>
        <p:nvSpPr>
          <p:cNvPr id="979" name="Title 1"/>
          <p:cNvSpPr txBox="1"/>
          <p:nvPr/>
        </p:nvSpPr>
        <p:spPr>
          <a:xfrm>
            <a:off x="2308664" y="2514903"/>
            <a:ext cx="7574668" cy="1795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4400">
                <a:solidFill>
                  <a:srgbClr val="121D59"/>
                </a:solidFill>
                <a:latin typeface="Barneombudet Display Extra Bold Bold"/>
                <a:ea typeface="Barneombudet Display Extra Bold Bold"/>
                <a:cs typeface="Barneombudet Display Extra Bold Bold"/>
                <a:sym typeface="Barneombudet Display Extra Bold Bold"/>
              </a:defRPr>
            </a:lvl1pPr>
          </a:lstStyle>
          <a:p>
            <a:r>
              <a:t>Myndighetene tar ansvar for å oppfylle, respektere og beskytte barns rettigheter</a:t>
            </a:r>
          </a:p>
        </p:txBody>
      </p:sp>
      <p:sp>
        <p:nvSpPr>
          <p:cNvPr id="98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bilder, mørk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4997950" cy="1163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988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DEADC"/>
                </a:solidFill>
              </a:defRPr>
            </a:lvl1pPr>
            <a:lvl2pPr marL="0" indent="457200">
              <a:buSzTx/>
              <a:buNone/>
              <a:defRPr sz="1600">
                <a:solidFill>
                  <a:srgbClr val="FDEADC"/>
                </a:solidFill>
              </a:defRPr>
            </a:lvl2pPr>
            <a:lvl3pPr marL="0" indent="914400">
              <a:buSzTx/>
              <a:buNone/>
              <a:defRPr sz="1600">
                <a:solidFill>
                  <a:srgbClr val="FDEADC"/>
                </a:solidFill>
              </a:defRPr>
            </a:lvl3pPr>
            <a:lvl4pPr marL="0" indent="1371600">
              <a:buSzTx/>
              <a:buNone/>
              <a:defRPr sz="1600">
                <a:solidFill>
                  <a:srgbClr val="FDEADC"/>
                </a:solidFill>
              </a:defRPr>
            </a:lvl4pPr>
            <a:lvl5pPr marL="0" indent="1828800">
              <a:buSzTx/>
              <a:buNone/>
              <a:defRPr sz="1600">
                <a:solidFill>
                  <a:srgbClr val="FDEADC"/>
                </a:solidFill>
              </a:defRPr>
            </a:lvl5pPr>
          </a:lstStyle>
          <a:p>
            <a:r>
              <a:t>Januar 2022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98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7" y="5982203"/>
            <a:ext cx="2400574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99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1" y="2631843"/>
            <a:ext cx="2730464" cy="1594314"/>
          </a:xfrm>
          <a:prstGeom prst="rect">
            <a:avLst/>
          </a:prstGeom>
        </p:spPr>
        <p:txBody>
          <a:bodyPr/>
          <a:lstStyle/>
          <a:p>
            <a:pPr lvl="0">
              <a:defRPr sz="1600">
                <a:solidFill>
                  <a:srgbClr val="FDEADC"/>
                </a:solidFill>
              </a:defRPr>
            </a:pPr>
            <a:r>
              <a:rPr lang="nb-NO"/>
              <a:t>Klikk for å redigere tekststiler i malen</a:t>
            </a:r>
          </a:p>
        </p:txBody>
      </p:sp>
      <p:sp>
        <p:nvSpPr>
          <p:cNvPr id="991" name="TextBox 1"/>
          <p:cNvSpPr txBox="1"/>
          <p:nvPr/>
        </p:nvSpPr>
        <p:spPr>
          <a:xfrm>
            <a:off x="4623379" y="6189403"/>
            <a:ext cx="2363374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992" name="Bilde 8" descr="Bilde 8"/>
          <p:cNvPicPr>
            <a:picLocks noChangeAspect="1"/>
          </p:cNvPicPr>
          <p:nvPr/>
        </p:nvPicPr>
        <p:blipFill>
          <a:blip r:embed="rId3"/>
          <a:srcRect l="11218" t="1" r="22301" b="280"/>
          <a:stretch>
            <a:fillRect/>
          </a:stretch>
        </p:blipFill>
        <p:spPr>
          <a:xfrm>
            <a:off x="6095999" y="1"/>
            <a:ext cx="609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9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bilder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5020949" cy="1163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001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DEADC"/>
                </a:solidFill>
              </a:defRPr>
            </a:lvl1pPr>
            <a:lvl2pPr marL="0" indent="457200">
              <a:buSzTx/>
              <a:buNone/>
              <a:defRPr sz="1600">
                <a:solidFill>
                  <a:srgbClr val="FDEADC"/>
                </a:solidFill>
              </a:defRPr>
            </a:lvl2pPr>
            <a:lvl3pPr marL="0" indent="914400">
              <a:buSzTx/>
              <a:buNone/>
              <a:defRPr sz="1600">
                <a:solidFill>
                  <a:srgbClr val="FDEADC"/>
                </a:solidFill>
              </a:defRPr>
            </a:lvl3pPr>
            <a:lvl4pPr marL="0" indent="1371600">
              <a:buSzTx/>
              <a:buNone/>
              <a:defRPr sz="1600">
                <a:solidFill>
                  <a:srgbClr val="FDEADC"/>
                </a:solidFill>
              </a:defRPr>
            </a:lvl4pPr>
            <a:lvl5pPr marL="0" indent="1828800">
              <a:buSzTx/>
              <a:buNone/>
              <a:defRPr sz="1600">
                <a:solidFill>
                  <a:srgbClr val="FDEADC"/>
                </a:solidFill>
              </a:defRPr>
            </a:lvl5pPr>
          </a:lstStyle>
          <a:p>
            <a:r>
              <a:t>Januar 2022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2" y="2631843"/>
            <a:ext cx="2753462" cy="1594314"/>
          </a:xfrm>
          <a:prstGeom prst="rect">
            <a:avLst/>
          </a:prstGeom>
        </p:spPr>
        <p:txBody>
          <a:bodyPr/>
          <a:lstStyle/>
          <a:p>
            <a:pPr lvl="0">
              <a:defRPr sz="1600">
                <a:solidFill>
                  <a:srgbClr val="FDEADC"/>
                </a:solidFill>
              </a:defRPr>
            </a:pPr>
            <a:r>
              <a:rPr lang="nb-NO"/>
              <a:t>Klikk for å redigere tekststiler i malen</a:t>
            </a:r>
          </a:p>
        </p:txBody>
      </p:sp>
      <p:pic>
        <p:nvPicPr>
          <p:cNvPr id="10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7" y="5982203"/>
            <a:ext cx="2400574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1004" name="TextBox 8"/>
          <p:cNvSpPr txBox="1"/>
          <p:nvPr/>
        </p:nvSpPr>
        <p:spPr>
          <a:xfrm>
            <a:off x="4623379" y="6189403"/>
            <a:ext cx="1135977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FDEADC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005" name="Bilde 4" descr="Bilde 4"/>
          <p:cNvPicPr>
            <a:picLocks noChangeAspect="1"/>
          </p:cNvPicPr>
          <p:nvPr/>
        </p:nvPicPr>
        <p:blipFill>
          <a:blip r:embed="rId3"/>
          <a:srcRect l="24672" t="278" r="8749"/>
          <a:stretch>
            <a:fillRect/>
          </a:stretch>
        </p:blipFill>
        <p:spPr>
          <a:xfrm>
            <a:off x="6095998" y="-2"/>
            <a:ext cx="6087870" cy="6838936"/>
          </a:xfrm>
          <a:prstGeom prst="rect">
            <a:avLst/>
          </a:prstGeom>
          <a:ln w="12700">
            <a:miter lim="400000"/>
          </a:ln>
        </p:spPr>
      </p:pic>
      <p:sp>
        <p:nvSpPr>
          <p:cNvPr id="100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bilder, lilla">
    <p:bg>
      <p:bgPr>
        <a:solidFill>
          <a:srgbClr val="FC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4995372" cy="116339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014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Januar 2022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1" y="2631843"/>
            <a:ext cx="2727886" cy="1594314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nb-NO"/>
              <a:t>Klikk for å redigere tekststiler i malen</a:t>
            </a:r>
          </a:p>
        </p:txBody>
      </p:sp>
      <p:pic>
        <p:nvPicPr>
          <p:cNvPr id="10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7" y="5982203"/>
            <a:ext cx="2400574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1017" name="TextBox 9"/>
          <p:cNvSpPr txBox="1"/>
          <p:nvPr/>
        </p:nvSpPr>
        <p:spPr>
          <a:xfrm>
            <a:off x="4623379" y="6189403"/>
            <a:ext cx="1279279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018" name="Bilde 4" descr="Bilde 4"/>
          <p:cNvPicPr>
            <a:picLocks noChangeAspect="1"/>
          </p:cNvPicPr>
          <p:nvPr/>
        </p:nvPicPr>
        <p:blipFill>
          <a:blip r:embed="rId3"/>
          <a:srcRect t="3451" b="3451"/>
          <a:stretch>
            <a:fillRect/>
          </a:stretch>
        </p:blipFill>
        <p:spPr>
          <a:xfrm>
            <a:off x="6667235" y="-1"/>
            <a:ext cx="552476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bilder H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1027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028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586076"/>
          </a:xfrm>
          <a:prstGeom prst="rect">
            <a:avLst/>
          </a:prstGeom>
        </p:spPr>
        <p:txBody>
          <a:bodyPr/>
          <a:lstStyle>
            <a:lvl2pPr marL="177800" indent="-171450"/>
            <a:lvl3pPr marL="357188" indent="-179388"/>
            <a:lvl4pPr marL="554743" indent="-197555"/>
            <a:lvl5pPr marL="684918" indent="-149931"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1029" name="Bilde 2" descr="Bilde 2"/>
          <p:cNvPicPr>
            <a:picLocks noChangeAspect="1"/>
          </p:cNvPicPr>
          <p:nvPr/>
        </p:nvPicPr>
        <p:blipFill>
          <a:blip r:embed="rId2"/>
          <a:srcRect l="3125" r="30065"/>
          <a:stretch>
            <a:fillRect/>
          </a:stretch>
        </p:blipFill>
        <p:spPr>
          <a:xfrm>
            <a:off x="6082877" y="0"/>
            <a:ext cx="610912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0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3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nhold — Tittel, tekst, bilder H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1039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040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586076"/>
          </a:xfrm>
          <a:prstGeom prst="rect">
            <a:avLst/>
          </a:prstGeom>
        </p:spPr>
        <p:txBody>
          <a:bodyPr/>
          <a:lstStyle>
            <a:lvl2pPr marL="177800" indent="-171450"/>
            <a:lvl3pPr marL="357188" indent="-179388"/>
            <a:lvl4pPr marL="554743" indent="-197555"/>
            <a:lvl5pPr marL="684918" indent="-149931"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1041" name="Bilde 3" descr="Bilde 3"/>
          <p:cNvPicPr>
            <a:picLocks noChangeAspect="1"/>
          </p:cNvPicPr>
          <p:nvPr/>
        </p:nvPicPr>
        <p:blipFill>
          <a:blip r:embed="rId2"/>
          <a:srcRect l="18210" r="15193"/>
          <a:stretch>
            <a:fillRect/>
          </a:stretch>
        </p:blipFill>
        <p:spPr>
          <a:xfrm>
            <a:off x="6095998" y="0"/>
            <a:ext cx="6096003" cy="6865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2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bilder V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51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908307" y="1531426"/>
            <a:ext cx="4657794" cy="1586076"/>
          </a:xfrm>
          <a:prstGeom prst="rect">
            <a:avLst/>
          </a:prstGeom>
        </p:spPr>
        <p:txBody>
          <a:bodyPr/>
          <a:lstStyle>
            <a:lvl2pPr marL="177800" indent="-171450"/>
            <a:lvl3pPr marL="357188" indent="-179388"/>
            <a:lvl4pPr marL="554743" indent="-197555"/>
            <a:lvl5pPr marL="684918" indent="-149931"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1052" name="Titteltekst"/>
          <p:cNvSpPr txBox="1">
            <a:spLocks noGrp="1"/>
          </p:cNvSpPr>
          <p:nvPr>
            <p:ph type="title"/>
          </p:nvPr>
        </p:nvSpPr>
        <p:spPr>
          <a:xfrm>
            <a:off x="6908307" y="630929"/>
            <a:ext cx="4657793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pic>
        <p:nvPicPr>
          <p:cNvPr id="1053" name="Bilde 4" descr="Bilde 4"/>
          <p:cNvPicPr>
            <a:picLocks noChangeAspect="1"/>
          </p:cNvPicPr>
          <p:nvPr/>
        </p:nvPicPr>
        <p:blipFill>
          <a:blip r:embed="rId3"/>
          <a:srcRect l="17360" r="16112"/>
          <a:stretch>
            <a:fillRect/>
          </a:stretch>
        </p:blipFill>
        <p:spPr>
          <a:xfrm>
            <a:off x="0" y="-2"/>
            <a:ext cx="6096000" cy="6872290"/>
          </a:xfrm>
          <a:prstGeom prst="rect">
            <a:avLst/>
          </a:prstGeom>
          <a:ln w="12700">
            <a:miter lim="400000"/>
          </a:ln>
        </p:spPr>
      </p:pic>
      <p:sp>
        <p:nvSpPr>
          <p:cNvPr id="1054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105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nhold — Tittel, tekst, bilder V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63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908307" y="1531426"/>
            <a:ext cx="4657794" cy="1586076"/>
          </a:xfrm>
          <a:prstGeom prst="rect">
            <a:avLst/>
          </a:prstGeom>
        </p:spPr>
        <p:txBody>
          <a:bodyPr/>
          <a:lstStyle>
            <a:lvl2pPr marL="177800" indent="-171450"/>
            <a:lvl3pPr marL="357188" indent="-179388"/>
            <a:lvl4pPr marL="554743" indent="-197555"/>
            <a:lvl5pPr marL="684918" indent="-149931"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1064" name="Titteltekst"/>
          <p:cNvSpPr txBox="1">
            <a:spLocks noGrp="1"/>
          </p:cNvSpPr>
          <p:nvPr>
            <p:ph type="title"/>
          </p:nvPr>
        </p:nvSpPr>
        <p:spPr>
          <a:xfrm>
            <a:off x="6908307" y="630929"/>
            <a:ext cx="4657793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pic>
        <p:nvPicPr>
          <p:cNvPr id="1065" name="Bilde 2" descr="Bilde 2"/>
          <p:cNvPicPr>
            <a:picLocks noChangeAspect="1"/>
          </p:cNvPicPr>
          <p:nvPr/>
        </p:nvPicPr>
        <p:blipFill>
          <a:blip r:embed="rId3"/>
          <a:srcRect l="7187" r="26146"/>
          <a:stretch>
            <a:fillRect/>
          </a:stretch>
        </p:blipFill>
        <p:spPr>
          <a:xfrm>
            <a:off x="-1" y="0"/>
            <a:ext cx="609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6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sp>
        <p:nvSpPr>
          <p:cNvPr id="1067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bilder H 2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07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76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077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586076"/>
          </a:xfrm>
          <a:prstGeom prst="rect">
            <a:avLst/>
          </a:prstGeom>
        </p:spPr>
        <p:txBody>
          <a:bodyPr/>
          <a:lstStyle>
            <a:lvl2pPr marL="177800" indent="-171450"/>
            <a:lvl3pPr marL="357188" indent="-179388"/>
            <a:lvl4pPr marL="554743" indent="-197555"/>
            <a:lvl5pPr marL="684918" indent="-149931"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1078" name="Bilde 2" descr="Bilde 2"/>
          <p:cNvPicPr>
            <a:picLocks noChangeAspect="1"/>
          </p:cNvPicPr>
          <p:nvPr/>
        </p:nvPicPr>
        <p:blipFill>
          <a:blip r:embed="rId3"/>
          <a:srcRect l="29338" t="67" r="17621" b="4683"/>
          <a:stretch>
            <a:fillRect/>
          </a:stretch>
        </p:blipFill>
        <p:spPr>
          <a:xfrm>
            <a:off x="7047165" y="781131"/>
            <a:ext cx="3804675" cy="5124274"/>
          </a:xfrm>
          <a:prstGeom prst="rect">
            <a:avLst/>
          </a:prstGeom>
          <a:ln w="12700">
            <a:miter lim="400000"/>
          </a:ln>
        </p:spPr>
      </p:pic>
      <p:sp>
        <p:nvSpPr>
          <p:cNvPr id="107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— Title, g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teltekst"/>
          <p:cNvSpPr txBox="1">
            <a:spLocks noGrp="1"/>
          </p:cNvSpPr>
          <p:nvPr>
            <p:ph type="title"/>
          </p:nvPr>
        </p:nvSpPr>
        <p:spPr>
          <a:xfrm>
            <a:off x="529395" y="576262"/>
            <a:ext cx="5990979" cy="116339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19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395" y="2631843"/>
            <a:ext cx="1913554" cy="1594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September 2020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796881" y="2631843"/>
            <a:ext cx="4011567" cy="1594314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nb-NO"/>
              <a:t>Klikk for å redigere tekststiler i malen</a:t>
            </a:r>
          </a:p>
        </p:txBody>
      </p:sp>
      <p:sp>
        <p:nvSpPr>
          <p:cNvPr id="121" name="TextBox 1"/>
          <p:cNvSpPr txBox="1"/>
          <p:nvPr/>
        </p:nvSpPr>
        <p:spPr>
          <a:xfrm>
            <a:off x="433509" y="6189403"/>
            <a:ext cx="236337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2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186" y="472933"/>
            <a:ext cx="2400575" cy="49629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nhold — Tittel, tekst, bilder H 2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08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88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089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586076"/>
          </a:xfrm>
          <a:prstGeom prst="rect">
            <a:avLst/>
          </a:prstGeom>
        </p:spPr>
        <p:txBody>
          <a:bodyPr/>
          <a:lstStyle>
            <a:lvl2pPr marL="177800" indent="-171450"/>
            <a:lvl3pPr marL="357188" indent="-179388"/>
            <a:lvl4pPr marL="554743" indent="-197555"/>
            <a:lvl5pPr marL="684918" indent="-149931"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1090" name="Bilde 3" descr="Bilde 3"/>
          <p:cNvPicPr>
            <a:picLocks noChangeAspect="1"/>
          </p:cNvPicPr>
          <p:nvPr/>
        </p:nvPicPr>
        <p:blipFill>
          <a:blip r:embed="rId3"/>
          <a:srcRect l="32431" t="96" r="11936"/>
          <a:stretch>
            <a:fillRect/>
          </a:stretch>
        </p:blipFill>
        <p:spPr>
          <a:xfrm>
            <a:off x="6858002" y="507433"/>
            <a:ext cx="4106610" cy="5530949"/>
          </a:xfrm>
          <a:prstGeom prst="rect">
            <a:avLst/>
          </a:prstGeom>
          <a:ln w="12700">
            <a:miter lim="400000"/>
          </a:ln>
        </p:spPr>
      </p:pic>
      <p:sp>
        <p:nvSpPr>
          <p:cNvPr id="109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bilder H x2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09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00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101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586076"/>
          </a:xfrm>
          <a:prstGeom prst="rect">
            <a:avLst/>
          </a:prstGeom>
        </p:spPr>
        <p:txBody>
          <a:bodyPr/>
          <a:lstStyle>
            <a:lvl2pPr marL="177800" indent="-171450"/>
            <a:lvl3pPr marL="357188" indent="-179388"/>
            <a:lvl4pPr marL="554743" indent="-197555"/>
            <a:lvl5pPr marL="684918" indent="-149931"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1102" name="Bilde 4" descr="Bilde 4"/>
          <p:cNvPicPr>
            <a:picLocks noChangeAspect="1"/>
          </p:cNvPicPr>
          <p:nvPr/>
        </p:nvPicPr>
        <p:blipFill>
          <a:blip r:embed="rId3"/>
          <a:srcRect r="7625" b="6504"/>
          <a:stretch>
            <a:fillRect/>
          </a:stretch>
        </p:blipFill>
        <p:spPr>
          <a:xfrm>
            <a:off x="7918559" y="3007300"/>
            <a:ext cx="3959117" cy="3005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3" name="Bilde 2" descr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24" y="342525"/>
            <a:ext cx="2534265" cy="3379020"/>
          </a:xfrm>
          <a:prstGeom prst="rect">
            <a:avLst/>
          </a:prstGeom>
          <a:ln w="12700">
            <a:miter lim="400000"/>
          </a:ln>
        </p:spPr>
      </p:pic>
      <p:sp>
        <p:nvSpPr>
          <p:cNvPr id="110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bilder V 2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11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13" name="Titteltekst"/>
          <p:cNvSpPr txBox="1">
            <a:spLocks noGrp="1"/>
          </p:cNvSpPr>
          <p:nvPr>
            <p:ph type="title"/>
          </p:nvPr>
        </p:nvSpPr>
        <p:spPr>
          <a:xfrm>
            <a:off x="6127258" y="630929"/>
            <a:ext cx="4657793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pic>
        <p:nvPicPr>
          <p:cNvPr id="1114" name="Bilde 2" descr="Bilde 2"/>
          <p:cNvPicPr>
            <a:picLocks noChangeAspect="1"/>
          </p:cNvPicPr>
          <p:nvPr/>
        </p:nvPicPr>
        <p:blipFill>
          <a:blip r:embed="rId3"/>
          <a:srcRect l="18583" r="24755"/>
          <a:stretch>
            <a:fillRect/>
          </a:stretch>
        </p:blipFill>
        <p:spPr>
          <a:xfrm>
            <a:off x="943374" y="797129"/>
            <a:ext cx="3804673" cy="5036045"/>
          </a:xfrm>
          <a:prstGeom prst="rect">
            <a:avLst/>
          </a:prstGeom>
          <a:ln w="12700">
            <a:miter lim="400000"/>
          </a:ln>
        </p:spPr>
      </p:pic>
      <p:sp>
        <p:nvSpPr>
          <p:cNvPr id="1115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127258" y="1531426"/>
            <a:ext cx="4657793" cy="1586076"/>
          </a:xfrm>
          <a:prstGeom prst="rect">
            <a:avLst/>
          </a:prstGeom>
        </p:spPr>
        <p:txBody>
          <a:bodyPr/>
          <a:lstStyle>
            <a:lvl2pPr marL="177800" indent="-171450"/>
            <a:lvl3pPr marL="357188" indent="-179388"/>
            <a:lvl4pPr marL="554743" indent="-197555"/>
            <a:lvl5pPr marL="684918" indent="-149931"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111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nhold — Tittel, tekst, bilder V 2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12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25" name="Titteltekst"/>
          <p:cNvSpPr txBox="1">
            <a:spLocks noGrp="1"/>
          </p:cNvSpPr>
          <p:nvPr>
            <p:ph type="title"/>
          </p:nvPr>
        </p:nvSpPr>
        <p:spPr>
          <a:xfrm>
            <a:off x="6127258" y="630929"/>
            <a:ext cx="4657793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pic>
        <p:nvPicPr>
          <p:cNvPr id="1126" name="Bilde 3" descr="Bilde 3"/>
          <p:cNvPicPr>
            <a:picLocks noChangeAspect="1"/>
          </p:cNvPicPr>
          <p:nvPr/>
        </p:nvPicPr>
        <p:blipFill>
          <a:blip r:embed="rId3"/>
          <a:srcRect l="24089" r="19294"/>
          <a:stretch>
            <a:fillRect/>
          </a:stretch>
        </p:blipFill>
        <p:spPr>
          <a:xfrm>
            <a:off x="627723" y="545203"/>
            <a:ext cx="4108026" cy="5441986"/>
          </a:xfrm>
          <a:prstGeom prst="rect">
            <a:avLst/>
          </a:prstGeom>
          <a:ln w="12700">
            <a:miter lim="400000"/>
          </a:ln>
        </p:spPr>
      </p:pic>
      <p:sp>
        <p:nvSpPr>
          <p:cNvPr id="1127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127258" y="1531426"/>
            <a:ext cx="4657793" cy="1586076"/>
          </a:xfrm>
          <a:prstGeom prst="rect">
            <a:avLst/>
          </a:prstGeom>
        </p:spPr>
        <p:txBody>
          <a:bodyPr/>
          <a:lstStyle>
            <a:lvl2pPr marL="177800" indent="-171450"/>
            <a:lvl3pPr marL="357188" indent="-179388"/>
            <a:lvl4pPr marL="554743" indent="-197555"/>
            <a:lvl5pPr marL="684918" indent="-149931"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112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bilder V x2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13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37" name="Titteltekst"/>
          <p:cNvSpPr txBox="1">
            <a:spLocks noGrp="1"/>
          </p:cNvSpPr>
          <p:nvPr>
            <p:ph type="title"/>
          </p:nvPr>
        </p:nvSpPr>
        <p:spPr>
          <a:xfrm>
            <a:off x="6127258" y="661784"/>
            <a:ext cx="4657793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pic>
        <p:nvPicPr>
          <p:cNvPr id="1138" name="Bilde 2" descr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049" y="3181300"/>
            <a:ext cx="3993563" cy="2995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9" name="Bilde 4" descr="Bilde 4"/>
          <p:cNvPicPr>
            <a:picLocks noChangeAspect="1"/>
          </p:cNvPicPr>
          <p:nvPr/>
        </p:nvPicPr>
        <p:blipFill>
          <a:blip r:embed="rId4"/>
          <a:srcRect l="21623" r="21623"/>
          <a:stretch>
            <a:fillRect/>
          </a:stretch>
        </p:blipFill>
        <p:spPr>
          <a:xfrm>
            <a:off x="420991" y="511465"/>
            <a:ext cx="2534265" cy="334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0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127258" y="1531426"/>
            <a:ext cx="4657793" cy="1586076"/>
          </a:xfrm>
          <a:prstGeom prst="rect">
            <a:avLst/>
          </a:prstGeom>
        </p:spPr>
        <p:txBody>
          <a:bodyPr/>
          <a:lstStyle>
            <a:lvl2pPr marL="177800" indent="-171450"/>
            <a:lvl3pPr marL="357188" indent="-179388"/>
            <a:lvl4pPr marL="554743" indent="-197555"/>
            <a:lvl5pPr marL="684918" indent="-149931"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114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bilder H, g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14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50" name="Titteltekst"/>
          <p:cNvSpPr txBox="1">
            <a:spLocks noGrp="1"/>
          </p:cNvSpPr>
          <p:nvPr>
            <p:ph type="title"/>
          </p:nvPr>
        </p:nvSpPr>
        <p:spPr>
          <a:xfrm>
            <a:off x="676206" y="614933"/>
            <a:ext cx="465779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151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76206" y="1531426"/>
            <a:ext cx="4657793" cy="1586076"/>
          </a:xfrm>
          <a:prstGeom prst="rect">
            <a:avLst/>
          </a:prstGeom>
        </p:spPr>
        <p:txBody>
          <a:bodyPr/>
          <a:lstStyle>
            <a:lvl2pPr marL="177800" indent="-171450"/>
            <a:lvl3pPr marL="357188" indent="-179388"/>
            <a:lvl4pPr marL="554743" indent="-197555"/>
            <a:lvl5pPr marL="684918" indent="-149931"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1152" name="Bilde 2" descr="Bilde 2"/>
          <p:cNvPicPr>
            <a:picLocks noChangeAspect="1"/>
          </p:cNvPicPr>
          <p:nvPr/>
        </p:nvPicPr>
        <p:blipFill>
          <a:blip r:embed="rId3"/>
          <a:srcRect l="26864" r="15936"/>
          <a:stretch>
            <a:fillRect/>
          </a:stretch>
        </p:blipFill>
        <p:spPr>
          <a:xfrm>
            <a:off x="7151941" y="705118"/>
            <a:ext cx="4154808" cy="54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5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nhold — Tittel, tekst, bilder V, g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Titteltekst"/>
          <p:cNvSpPr txBox="1">
            <a:spLocks noGrp="1"/>
          </p:cNvSpPr>
          <p:nvPr>
            <p:ph type="title"/>
          </p:nvPr>
        </p:nvSpPr>
        <p:spPr>
          <a:xfrm>
            <a:off x="6127258" y="654174"/>
            <a:ext cx="4645004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161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16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3" name="Bilde 3" descr="Bilde 3"/>
          <p:cNvPicPr>
            <a:picLocks noChangeAspect="1"/>
          </p:cNvPicPr>
          <p:nvPr/>
        </p:nvPicPr>
        <p:blipFill>
          <a:blip r:embed="rId3"/>
          <a:srcRect l="16587" r="26297"/>
          <a:stretch>
            <a:fillRect/>
          </a:stretch>
        </p:blipFill>
        <p:spPr>
          <a:xfrm>
            <a:off x="770135" y="614933"/>
            <a:ext cx="4112702" cy="5400588"/>
          </a:xfrm>
          <a:prstGeom prst="rect">
            <a:avLst/>
          </a:prstGeom>
          <a:ln w="12700">
            <a:miter lim="400000"/>
          </a:ln>
        </p:spPr>
      </p:pic>
      <p:sp>
        <p:nvSpPr>
          <p:cNvPr id="1164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127258" y="1531426"/>
            <a:ext cx="4657793" cy="1586076"/>
          </a:xfrm>
          <a:prstGeom prst="rect">
            <a:avLst/>
          </a:prstGeom>
        </p:spPr>
        <p:txBody>
          <a:bodyPr/>
          <a:lstStyle>
            <a:lvl2pPr marL="177800" indent="-171450"/>
            <a:lvl3pPr marL="357188" indent="-179388"/>
            <a:lvl4pPr marL="554743" indent="-197555"/>
            <a:lvl5pPr marL="684918" indent="-149931"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116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— Tittel, tekst, bilder x3">
    <p:bg>
      <p:bgPr>
        <a:solidFill>
          <a:srgbClr val="FDEA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17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4" name="Titteltekst"/>
          <p:cNvSpPr txBox="1">
            <a:spLocks noGrp="1"/>
          </p:cNvSpPr>
          <p:nvPr>
            <p:ph type="title"/>
          </p:nvPr>
        </p:nvSpPr>
        <p:spPr>
          <a:xfrm>
            <a:off x="381000" y="448733"/>
            <a:ext cx="5169345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175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381000" y="3990109"/>
            <a:ext cx="3256119" cy="2103759"/>
          </a:xfrm>
          <a:prstGeom prst="rect">
            <a:avLst/>
          </a:prstGeom>
          <a:solidFill>
            <a:srgbClr val="BCC9F7"/>
          </a:solidFill>
        </p:spPr>
        <p:txBody>
          <a:bodyPr lIns="179999" tIns="179999" rIns="179999" bIns="179999"/>
          <a:lstStyle>
            <a:lvl1pPr>
              <a:defRPr sz="1800"/>
            </a:lvl1pPr>
            <a:lvl2pPr marL="177800" indent="-171450">
              <a:defRPr sz="1800"/>
            </a:lvl2pPr>
            <a:lvl3pPr marL="408441" indent="-230641">
              <a:defRPr sz="1800"/>
            </a:lvl3pPr>
            <a:lvl4pPr marL="623887" indent="-266700">
              <a:defRPr sz="1800"/>
            </a:lvl4pPr>
            <a:lvl5pPr marL="737393" indent="-202406"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1176" name="Bilde 2" descr="Bilde 2"/>
          <p:cNvPicPr>
            <a:picLocks noChangeAspect="1"/>
          </p:cNvPicPr>
          <p:nvPr/>
        </p:nvPicPr>
        <p:blipFill>
          <a:blip r:embed="rId3"/>
          <a:srcRect l="1670" r="11510"/>
          <a:stretch>
            <a:fillRect/>
          </a:stretch>
        </p:blipFill>
        <p:spPr>
          <a:xfrm>
            <a:off x="381000" y="1177244"/>
            <a:ext cx="3256120" cy="2812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7" name="Bilde 4" descr="Bilde 4"/>
          <p:cNvPicPr>
            <a:picLocks noChangeAspect="1"/>
          </p:cNvPicPr>
          <p:nvPr/>
        </p:nvPicPr>
        <p:blipFill>
          <a:blip r:embed="rId4"/>
          <a:srcRect r="13414"/>
          <a:stretch>
            <a:fillRect/>
          </a:stretch>
        </p:blipFill>
        <p:spPr>
          <a:xfrm>
            <a:off x="4392421" y="1177245"/>
            <a:ext cx="3265218" cy="2820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8" name="Bilde 7" descr="Bilde 7"/>
          <p:cNvPicPr>
            <a:picLocks noChangeAspect="1"/>
          </p:cNvPicPr>
          <p:nvPr/>
        </p:nvPicPr>
        <p:blipFill>
          <a:blip r:embed="rId5"/>
          <a:srcRect l="559" b="35210"/>
          <a:stretch>
            <a:fillRect/>
          </a:stretch>
        </p:blipFill>
        <p:spPr>
          <a:xfrm>
            <a:off x="8412940" y="1177244"/>
            <a:ext cx="3246966" cy="2812867"/>
          </a:xfrm>
          <a:prstGeom prst="rect">
            <a:avLst/>
          </a:prstGeom>
          <a:ln w="12700">
            <a:miter lim="400000"/>
          </a:ln>
        </p:spPr>
      </p:pic>
      <p:sp>
        <p:nvSpPr>
          <p:cNvPr id="117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nhold — Tittel, tekst, bilder x3">
    <p:bg>
      <p:bgPr>
        <a:solidFill>
          <a:srgbClr val="FDE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TextBox 6"/>
          <p:cNvSpPr txBox="1"/>
          <p:nvPr/>
        </p:nvSpPr>
        <p:spPr>
          <a:xfrm>
            <a:off x="318363" y="6489979"/>
            <a:ext cx="236337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121D59"/>
                </a:solidFill>
                <a:latin typeface="Barneombudet Light"/>
                <a:ea typeface="Barneombudet Light"/>
                <a:cs typeface="Barneombudet Light"/>
                <a:sym typeface="Barneombudet Light"/>
              </a:defRPr>
            </a:pPr>
            <a:r>
              <a:t>barneombudet.no</a:t>
            </a:r>
          </a:p>
        </p:txBody>
      </p:sp>
      <p:pic>
        <p:nvPicPr>
          <p:cNvPr id="118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76" y="6395870"/>
            <a:ext cx="1348446" cy="2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88" name="Titteltekst"/>
          <p:cNvSpPr txBox="1">
            <a:spLocks noGrp="1"/>
          </p:cNvSpPr>
          <p:nvPr>
            <p:ph type="title"/>
          </p:nvPr>
        </p:nvSpPr>
        <p:spPr>
          <a:xfrm>
            <a:off x="381000" y="448733"/>
            <a:ext cx="5169345" cy="33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pic>
        <p:nvPicPr>
          <p:cNvPr id="1189" name="Bilde 2" descr="Bilde 2"/>
          <p:cNvPicPr>
            <a:picLocks noChangeAspect="1"/>
          </p:cNvPicPr>
          <p:nvPr/>
        </p:nvPicPr>
        <p:blipFill>
          <a:blip r:embed="rId3"/>
          <a:srcRect l="10422" r="22356"/>
          <a:stretch>
            <a:fillRect/>
          </a:stretch>
        </p:blipFill>
        <p:spPr>
          <a:xfrm>
            <a:off x="362343" y="1177241"/>
            <a:ext cx="3278189" cy="3632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0" name="Bilde 4" descr="Bilde 4"/>
          <p:cNvPicPr>
            <a:picLocks noChangeAspect="1"/>
          </p:cNvPicPr>
          <p:nvPr/>
        </p:nvPicPr>
        <p:blipFill>
          <a:blip r:embed="rId4"/>
          <a:srcRect l="23308" t="124" r="10293"/>
          <a:stretch>
            <a:fillRect/>
          </a:stretch>
        </p:blipFill>
        <p:spPr>
          <a:xfrm>
            <a:off x="4392574" y="1154689"/>
            <a:ext cx="3259536" cy="3673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1" name="Bilde 7" descr="Bilde 7"/>
          <p:cNvPicPr>
            <a:picLocks noChangeAspect="1"/>
          </p:cNvPicPr>
          <p:nvPr/>
        </p:nvPicPr>
        <p:blipFill>
          <a:blip r:embed="rId5"/>
          <a:srcRect t="16704"/>
          <a:stretch>
            <a:fillRect/>
          </a:stretch>
        </p:blipFill>
        <p:spPr>
          <a:xfrm>
            <a:off x="8404151" y="1177243"/>
            <a:ext cx="3278506" cy="3632879"/>
          </a:xfrm>
          <a:prstGeom prst="rect">
            <a:avLst/>
          </a:prstGeom>
          <a:ln w="12700">
            <a:miter lim="400000"/>
          </a:ln>
        </p:spPr>
      </p:pic>
      <p:sp>
        <p:nvSpPr>
          <p:cNvPr id="1192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92574" y="4810123"/>
            <a:ext cx="3259537" cy="1263283"/>
          </a:xfrm>
          <a:prstGeom prst="rect">
            <a:avLst/>
          </a:prstGeom>
          <a:solidFill>
            <a:srgbClr val="FDBF82"/>
          </a:solidFill>
        </p:spPr>
        <p:txBody>
          <a:bodyPr anchor="ctr"/>
          <a:lstStyle>
            <a:lvl1pPr algn="ctr">
              <a:defRPr sz="1800" b="1">
                <a:latin typeface="Barneombudet Bold"/>
                <a:ea typeface="Barneombudet Bold"/>
                <a:cs typeface="Barneombudet Bold"/>
                <a:sym typeface="Barneombudet Bold"/>
              </a:defRPr>
            </a:lvl1pPr>
            <a:lvl2pPr algn="ctr">
              <a:defRPr sz="1800" b="1">
                <a:latin typeface="Barneombudet Bold"/>
                <a:ea typeface="Barneombudet Bold"/>
                <a:cs typeface="Barneombudet Bold"/>
                <a:sym typeface="Barneombudet Bold"/>
              </a:defRPr>
            </a:lvl2pPr>
            <a:lvl3pPr algn="ctr">
              <a:defRPr sz="1800" b="1">
                <a:latin typeface="Barneombudet Bold"/>
                <a:ea typeface="Barneombudet Bold"/>
                <a:cs typeface="Barneombudet Bold"/>
                <a:sym typeface="Barneombudet Bold"/>
              </a:defRPr>
            </a:lvl3pPr>
            <a:lvl4pPr marL="507206" indent="-150018" algn="ctr">
              <a:defRPr sz="1800" b="1">
                <a:latin typeface="Barneombudet Bold"/>
                <a:ea typeface="Barneombudet Bold"/>
                <a:cs typeface="Barneombudet Bold"/>
                <a:sym typeface="Barneombudet Bold"/>
              </a:defRPr>
            </a:lvl4pPr>
            <a:lvl5pPr marL="507206" indent="-150018" algn="ctr">
              <a:defRPr sz="1800" b="1">
                <a:latin typeface="Barneombudet Bold"/>
                <a:ea typeface="Barneombudet Bold"/>
                <a:cs typeface="Barneombudet Bold"/>
                <a:sym typeface="Barneombudet Bold"/>
              </a:defRPr>
            </a:lvl5pPr>
          </a:lstStyle>
          <a:p>
            <a:r>
              <a:t>tema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3" name="Plassholder for tekst 17"/>
          <p:cNvSpPr>
            <a:spLocks noGrp="1"/>
          </p:cNvSpPr>
          <p:nvPr>
            <p:ph type="body" sz="quarter" idx="21" hasCustomPrompt="1"/>
          </p:nvPr>
        </p:nvSpPr>
        <p:spPr>
          <a:xfrm>
            <a:off x="362343" y="4810121"/>
            <a:ext cx="3278188" cy="1263283"/>
          </a:xfrm>
          <a:prstGeom prst="rect">
            <a:avLst/>
          </a:prstGeom>
          <a:solidFill>
            <a:srgbClr val="FDBF82"/>
          </a:solidFill>
        </p:spPr>
        <p:txBody>
          <a:bodyPr anchor="ctr"/>
          <a:lstStyle>
            <a:lvl1pPr algn="ctr">
              <a:defRPr sz="1800" b="1">
                <a:latin typeface="Barneombudet Bold"/>
                <a:ea typeface="Barneombudet Bold"/>
                <a:cs typeface="Barneombudet Bold"/>
                <a:sym typeface="Barneombudet Bold"/>
              </a:defRPr>
            </a:lvl1pPr>
          </a:lstStyle>
          <a:p>
            <a:r>
              <a:t>tema</a:t>
            </a:r>
          </a:p>
        </p:txBody>
      </p:sp>
      <p:sp>
        <p:nvSpPr>
          <p:cNvPr id="1194" name="Plassholder for tekst 17"/>
          <p:cNvSpPr>
            <a:spLocks noGrp="1"/>
          </p:cNvSpPr>
          <p:nvPr>
            <p:ph type="body" sz="quarter" idx="22" hasCustomPrompt="1"/>
          </p:nvPr>
        </p:nvSpPr>
        <p:spPr>
          <a:xfrm>
            <a:off x="8404151" y="4810123"/>
            <a:ext cx="3278506" cy="1263280"/>
          </a:xfrm>
          <a:prstGeom prst="rect">
            <a:avLst/>
          </a:prstGeom>
          <a:solidFill>
            <a:srgbClr val="FDBF82"/>
          </a:solidFill>
        </p:spPr>
        <p:txBody>
          <a:bodyPr anchor="ctr"/>
          <a:lstStyle>
            <a:lvl1pPr algn="ctr">
              <a:defRPr sz="1800" b="1">
                <a:latin typeface="Barneombudet Bold"/>
                <a:ea typeface="Barneombudet Bold"/>
                <a:cs typeface="Barneombudet Bold"/>
                <a:sym typeface="Barneombudet Bold"/>
              </a:defRPr>
            </a:lvl1pPr>
          </a:lstStyle>
          <a:p>
            <a:r>
              <a:t>tema</a:t>
            </a:r>
          </a:p>
        </p:txBody>
      </p:sp>
      <p:sp>
        <p:nvSpPr>
          <p:cNvPr id="119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tel — Stil 02, full bg bilder, lys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2" name="Bilde 3" descr="Bilde 3"/>
          <p:cNvPicPr>
            <a:picLocks noChangeAspect="1"/>
          </p:cNvPicPr>
          <p:nvPr/>
        </p:nvPicPr>
        <p:blipFill>
          <a:blip r:embed="rId2"/>
          <a:srcRect t="4270" b="207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3" name="Rektangel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DEADC"/>
                </a:solidFill>
              </a:defRPr>
            </a:pPr>
            <a:endParaRPr/>
          </a:p>
        </p:txBody>
      </p:sp>
      <p:sp>
        <p:nvSpPr>
          <p:cNvPr id="1204" name="Titteltekst"/>
          <p:cNvSpPr txBox="1">
            <a:spLocks noGrp="1"/>
          </p:cNvSpPr>
          <p:nvPr>
            <p:ph type="title"/>
          </p:nvPr>
        </p:nvSpPr>
        <p:spPr>
          <a:xfrm>
            <a:off x="2408135" y="2605213"/>
            <a:ext cx="7375730" cy="116339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DEAD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grpSp>
        <p:nvGrpSpPr>
          <p:cNvPr id="1207" name="Group 1"/>
          <p:cNvGrpSpPr/>
          <p:nvPr/>
        </p:nvGrpSpPr>
        <p:grpSpPr>
          <a:xfrm>
            <a:off x="318363" y="6395868"/>
            <a:ext cx="11684962" cy="278776"/>
            <a:chOff x="0" y="0"/>
            <a:chExt cx="11684962" cy="278775"/>
          </a:xfrm>
        </p:grpSpPr>
        <p:pic>
          <p:nvPicPr>
            <p:cNvPr id="1205" name="Picture 6" descr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6514" y="-1"/>
              <a:ext cx="1348449" cy="2787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6" name="TextBox 7"/>
            <p:cNvSpPr txBox="1"/>
            <p:nvPr/>
          </p:nvSpPr>
          <p:spPr>
            <a:xfrm>
              <a:off x="-1" y="94109"/>
              <a:ext cx="236337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sz="800">
                  <a:solidFill>
                    <a:srgbClr val="FDEADC"/>
                  </a:solidFill>
                  <a:latin typeface="Barneombudet Light"/>
                  <a:ea typeface="Barneombudet Light"/>
                  <a:cs typeface="Barneombudet Light"/>
                  <a:sym typeface="Barneombudet Light"/>
                </a:defRPr>
              </a:pPr>
              <a:r>
                <a:t>barneombudet.no</a:t>
              </a:r>
            </a:p>
          </p:txBody>
        </p:sp>
      </p:grpSp>
      <p:sp>
        <p:nvSpPr>
          <p:cNvPr id="120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26" Type="http://schemas.openxmlformats.org/officeDocument/2006/relationships/slideLayout" Target="../slideLayouts/slideLayout132.xml"/><Relationship Id="rId39" Type="http://schemas.openxmlformats.org/officeDocument/2006/relationships/slideLayout" Target="../slideLayouts/slideLayout145.xml"/><Relationship Id="rId21" Type="http://schemas.openxmlformats.org/officeDocument/2006/relationships/slideLayout" Target="../slideLayouts/slideLayout127.xml"/><Relationship Id="rId34" Type="http://schemas.openxmlformats.org/officeDocument/2006/relationships/slideLayout" Target="../slideLayouts/slideLayout140.xml"/><Relationship Id="rId42" Type="http://schemas.openxmlformats.org/officeDocument/2006/relationships/slideLayout" Target="../slideLayouts/slideLayout148.xml"/><Relationship Id="rId47" Type="http://schemas.openxmlformats.org/officeDocument/2006/relationships/slideLayout" Target="../slideLayouts/slideLayout153.xml"/><Relationship Id="rId50" Type="http://schemas.openxmlformats.org/officeDocument/2006/relationships/slideLayout" Target="../slideLayouts/slideLayout156.xml"/><Relationship Id="rId55" Type="http://schemas.openxmlformats.org/officeDocument/2006/relationships/slideLayout" Target="../slideLayouts/slideLayout161.xml"/><Relationship Id="rId63" Type="http://schemas.openxmlformats.org/officeDocument/2006/relationships/slideLayout" Target="../slideLayouts/slideLayout169.xml"/><Relationship Id="rId68" Type="http://schemas.openxmlformats.org/officeDocument/2006/relationships/slideLayout" Target="../slideLayouts/slideLayout174.xml"/><Relationship Id="rId7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13.xml"/><Relationship Id="rId7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30.xml"/><Relationship Id="rId32" Type="http://schemas.openxmlformats.org/officeDocument/2006/relationships/slideLayout" Target="../slideLayouts/slideLayout138.xml"/><Relationship Id="rId37" Type="http://schemas.openxmlformats.org/officeDocument/2006/relationships/slideLayout" Target="../slideLayouts/slideLayout143.xml"/><Relationship Id="rId40" Type="http://schemas.openxmlformats.org/officeDocument/2006/relationships/slideLayout" Target="../slideLayouts/slideLayout146.xml"/><Relationship Id="rId45" Type="http://schemas.openxmlformats.org/officeDocument/2006/relationships/slideLayout" Target="../slideLayouts/slideLayout151.xml"/><Relationship Id="rId53" Type="http://schemas.openxmlformats.org/officeDocument/2006/relationships/slideLayout" Target="../slideLayouts/slideLayout159.xml"/><Relationship Id="rId58" Type="http://schemas.openxmlformats.org/officeDocument/2006/relationships/slideLayout" Target="../slideLayouts/slideLayout164.xml"/><Relationship Id="rId66" Type="http://schemas.openxmlformats.org/officeDocument/2006/relationships/slideLayout" Target="../slideLayouts/slideLayout172.xml"/><Relationship Id="rId74" Type="http://schemas.openxmlformats.org/officeDocument/2006/relationships/slideLayout" Target="../slideLayouts/slideLayout180.xml"/><Relationship Id="rId79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11.xml"/><Relationship Id="rId61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31" Type="http://schemas.openxmlformats.org/officeDocument/2006/relationships/slideLayout" Target="../slideLayouts/slideLayout137.xml"/><Relationship Id="rId44" Type="http://schemas.openxmlformats.org/officeDocument/2006/relationships/slideLayout" Target="../slideLayouts/slideLayout150.xml"/><Relationship Id="rId52" Type="http://schemas.openxmlformats.org/officeDocument/2006/relationships/slideLayout" Target="../slideLayouts/slideLayout158.xml"/><Relationship Id="rId60" Type="http://schemas.openxmlformats.org/officeDocument/2006/relationships/slideLayout" Target="../slideLayouts/slideLayout166.xml"/><Relationship Id="rId65" Type="http://schemas.openxmlformats.org/officeDocument/2006/relationships/slideLayout" Target="../slideLayouts/slideLayout171.xml"/><Relationship Id="rId73" Type="http://schemas.openxmlformats.org/officeDocument/2006/relationships/slideLayout" Target="../slideLayouts/slideLayout179.xml"/><Relationship Id="rId78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30" Type="http://schemas.openxmlformats.org/officeDocument/2006/relationships/slideLayout" Target="../slideLayouts/slideLayout136.xml"/><Relationship Id="rId35" Type="http://schemas.openxmlformats.org/officeDocument/2006/relationships/slideLayout" Target="../slideLayouts/slideLayout141.xml"/><Relationship Id="rId43" Type="http://schemas.openxmlformats.org/officeDocument/2006/relationships/slideLayout" Target="../slideLayouts/slideLayout149.xml"/><Relationship Id="rId48" Type="http://schemas.openxmlformats.org/officeDocument/2006/relationships/slideLayout" Target="../slideLayouts/slideLayout154.xml"/><Relationship Id="rId56" Type="http://schemas.openxmlformats.org/officeDocument/2006/relationships/slideLayout" Target="../slideLayouts/slideLayout162.xml"/><Relationship Id="rId64" Type="http://schemas.openxmlformats.org/officeDocument/2006/relationships/slideLayout" Target="../slideLayouts/slideLayout170.xml"/><Relationship Id="rId69" Type="http://schemas.openxmlformats.org/officeDocument/2006/relationships/slideLayout" Target="../slideLayouts/slideLayout175.xml"/><Relationship Id="rId7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14.xml"/><Relationship Id="rId51" Type="http://schemas.openxmlformats.org/officeDocument/2006/relationships/slideLayout" Target="../slideLayouts/slideLayout157.xml"/><Relationship Id="rId72" Type="http://schemas.openxmlformats.org/officeDocument/2006/relationships/slideLayout" Target="../slideLayouts/slideLayout178.xml"/><Relationship Id="rId80" Type="http://schemas.openxmlformats.org/officeDocument/2006/relationships/theme" Target="../theme/theme3.xml"/><Relationship Id="rId3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33" Type="http://schemas.openxmlformats.org/officeDocument/2006/relationships/slideLayout" Target="../slideLayouts/slideLayout139.xml"/><Relationship Id="rId38" Type="http://schemas.openxmlformats.org/officeDocument/2006/relationships/slideLayout" Target="../slideLayouts/slideLayout144.xml"/><Relationship Id="rId46" Type="http://schemas.openxmlformats.org/officeDocument/2006/relationships/slideLayout" Target="../slideLayouts/slideLayout152.xml"/><Relationship Id="rId59" Type="http://schemas.openxmlformats.org/officeDocument/2006/relationships/slideLayout" Target="../slideLayouts/slideLayout165.xml"/><Relationship Id="rId67" Type="http://schemas.openxmlformats.org/officeDocument/2006/relationships/slideLayout" Target="../slideLayouts/slideLayout173.xml"/><Relationship Id="rId20" Type="http://schemas.openxmlformats.org/officeDocument/2006/relationships/slideLayout" Target="../slideLayouts/slideLayout126.xml"/><Relationship Id="rId41" Type="http://schemas.openxmlformats.org/officeDocument/2006/relationships/slideLayout" Target="../slideLayouts/slideLayout147.xml"/><Relationship Id="rId54" Type="http://schemas.openxmlformats.org/officeDocument/2006/relationships/slideLayout" Target="../slideLayouts/slideLayout160.xml"/><Relationship Id="rId62" Type="http://schemas.openxmlformats.org/officeDocument/2006/relationships/slideLayout" Target="../slideLayouts/slideLayout168.xml"/><Relationship Id="rId70" Type="http://schemas.openxmlformats.org/officeDocument/2006/relationships/slideLayout" Target="../slideLayouts/slideLayout176.xml"/><Relationship Id="rId75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slideLayout" Target="../slideLayouts/slideLayout134.xml"/><Relationship Id="rId36" Type="http://schemas.openxmlformats.org/officeDocument/2006/relationships/slideLayout" Target="../slideLayouts/slideLayout142.xml"/><Relationship Id="rId49" Type="http://schemas.openxmlformats.org/officeDocument/2006/relationships/slideLayout" Target="../slideLayouts/slideLayout155.xml"/><Relationship Id="rId57" Type="http://schemas.openxmlformats.org/officeDocument/2006/relationships/slideLayout" Target="../slideLayouts/slideLayout1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icture 12"/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3353113" y="2744865"/>
            <a:ext cx="5565806" cy="115066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telteks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Titteltekst</a:t>
            </a:r>
          </a:p>
        </p:txBody>
      </p:sp>
      <p:sp>
        <p:nvSpPr>
          <p:cNvPr id="4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  <p:sldLayoutId id="2147483711" r:id="rId60"/>
    <p:sldLayoutId id="2147483712" r:id="rId61"/>
    <p:sldLayoutId id="2147483713" r:id="rId62"/>
    <p:sldLayoutId id="2147483714" r:id="rId63"/>
    <p:sldLayoutId id="2147483715" r:id="rId64"/>
    <p:sldLayoutId id="2147483716" r:id="rId65"/>
    <p:sldLayoutId id="2147483717" r:id="rId66"/>
    <p:sldLayoutId id="2147483718" r:id="rId67"/>
    <p:sldLayoutId id="2147483719" r:id="rId68"/>
    <p:sldLayoutId id="2147483720" r:id="rId69"/>
    <p:sldLayoutId id="2147483721" r:id="rId70"/>
    <p:sldLayoutId id="2147483722" r:id="rId71"/>
    <p:sldLayoutId id="2147483723" r:id="rId72"/>
    <p:sldLayoutId id="2147483724" r:id="rId73"/>
    <p:sldLayoutId id="2147483725" r:id="rId74"/>
    <p:sldLayoutId id="2147483726" r:id="rId75"/>
    <p:sldLayoutId id="2147483727" r:id="rId76"/>
    <p:sldLayoutId id="2147483728" r:id="rId77"/>
    <p:sldLayoutId id="2147483729" r:id="rId78"/>
    <p:sldLayoutId id="2147483730" r:id="rId79"/>
    <p:sldLayoutId id="2147483731" r:id="rId80"/>
    <p:sldLayoutId id="2147483732" r:id="rId81"/>
    <p:sldLayoutId id="2147483733" r:id="rId82"/>
    <p:sldLayoutId id="2147483734" r:id="rId83"/>
    <p:sldLayoutId id="2147483735" r:id="rId84"/>
    <p:sldLayoutId id="2147483736" r:id="rId85"/>
    <p:sldLayoutId id="2147483737" r:id="rId86"/>
    <p:sldLayoutId id="2147483738" r:id="rId87"/>
    <p:sldLayoutId id="2147483739" r:id="rId88"/>
    <p:sldLayoutId id="2147483740" r:id="rId89"/>
    <p:sldLayoutId id="2147483741" r:id="rId90"/>
    <p:sldLayoutId id="2147483742" r:id="rId91"/>
    <p:sldLayoutId id="2147483743" r:id="rId92"/>
    <p:sldLayoutId id="2147483744" r:id="rId93"/>
    <p:sldLayoutId id="2147483745" r:id="rId94"/>
    <p:sldLayoutId id="2147483746" r:id="rId95"/>
    <p:sldLayoutId id="2147483747" r:id="rId96"/>
    <p:sldLayoutId id="2147483748" r:id="rId97"/>
    <p:sldLayoutId id="2147483749" r:id="rId98"/>
    <p:sldLayoutId id="2147483750" r:id="rId99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accent1"/>
          </a:solidFill>
          <a:uFillTx/>
          <a:latin typeface="Barneombudet Display Extra Bold Bold"/>
          <a:ea typeface="Barneombudet Display Extra Bold Bold"/>
          <a:cs typeface="Barneombudet Display Extra Bold Bold"/>
          <a:sym typeface="Barneombudet Display Extra Bold Bold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accent1"/>
          </a:solidFill>
          <a:uFillTx/>
          <a:latin typeface="Barneombudet Display Extra Bold Bold"/>
          <a:ea typeface="Barneombudet Display Extra Bold Bold"/>
          <a:cs typeface="Barneombudet Display Extra Bold Bold"/>
          <a:sym typeface="Barneombudet Display Extra Bold Bold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accent1"/>
          </a:solidFill>
          <a:uFillTx/>
          <a:latin typeface="Barneombudet Display Extra Bold Bold"/>
          <a:ea typeface="Barneombudet Display Extra Bold Bold"/>
          <a:cs typeface="Barneombudet Display Extra Bold Bold"/>
          <a:sym typeface="Barneombudet Display Extra Bold Bold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accent1"/>
          </a:solidFill>
          <a:uFillTx/>
          <a:latin typeface="Barneombudet Display Extra Bold Bold"/>
          <a:ea typeface="Barneombudet Display Extra Bold Bold"/>
          <a:cs typeface="Barneombudet Display Extra Bold Bold"/>
          <a:sym typeface="Barneombudet Display Extra Bold Bold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accent1"/>
          </a:solidFill>
          <a:uFillTx/>
          <a:latin typeface="Barneombudet Display Extra Bold Bold"/>
          <a:ea typeface="Barneombudet Display Extra Bold Bold"/>
          <a:cs typeface="Barneombudet Display Extra Bold Bold"/>
          <a:sym typeface="Barneombudet Display Extra Bold Bold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accent1"/>
          </a:solidFill>
          <a:uFillTx/>
          <a:latin typeface="Barneombudet Display Extra Bold Bold"/>
          <a:ea typeface="Barneombudet Display Extra Bold Bold"/>
          <a:cs typeface="Barneombudet Display Extra Bold Bold"/>
          <a:sym typeface="Barneombudet Display Extra Bold Bold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accent1"/>
          </a:solidFill>
          <a:uFillTx/>
          <a:latin typeface="Barneombudet Display Extra Bold Bold"/>
          <a:ea typeface="Barneombudet Display Extra Bold Bold"/>
          <a:cs typeface="Barneombudet Display Extra Bold Bold"/>
          <a:sym typeface="Barneombudet Display Extra Bold Bold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accent1"/>
          </a:solidFill>
          <a:uFillTx/>
          <a:latin typeface="Barneombudet Display Extra Bold Bold"/>
          <a:ea typeface="Barneombudet Display Extra Bold Bold"/>
          <a:cs typeface="Barneombudet Display Extra Bold Bold"/>
          <a:sym typeface="Barneombudet Display Extra Bold Bold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accent1"/>
          </a:solidFill>
          <a:uFillTx/>
          <a:latin typeface="Barneombudet Display Extra Bold Bold"/>
          <a:ea typeface="Barneombudet Display Extra Bold Bold"/>
          <a:cs typeface="Barneombudet Display Extra Bold Bold"/>
          <a:sym typeface="Barneombudet Display Extra Bold Bold"/>
        </a:defRPr>
      </a:lvl9pPr>
    </p:titleStyle>
    <p:bodyStyle>
      <a:lvl1pPr marL="0" marR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121D59"/>
          </a:solidFill>
          <a:uFillTx/>
          <a:latin typeface="Barneombudet Medium"/>
          <a:ea typeface="Barneombudet Medium"/>
          <a:cs typeface="Barneombudet Medium"/>
          <a:sym typeface="Barneombudet Medium"/>
        </a:defRPr>
      </a:lvl1pPr>
      <a:lvl2pPr marL="222250" marR="0" indent="-2159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121D59"/>
          </a:solidFill>
          <a:uFillTx/>
          <a:latin typeface="Barneombudet Medium"/>
          <a:ea typeface="Barneombudet Medium"/>
          <a:cs typeface="Barneombudet Medium"/>
          <a:sym typeface="Barneombudet Medium"/>
        </a:defRPr>
      </a:lvl2pPr>
      <a:lvl3pPr marL="357188" marR="0" indent="-134938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121D59"/>
          </a:solidFill>
          <a:uFillTx/>
          <a:latin typeface="Barneombudet Medium"/>
          <a:ea typeface="Barneombudet Medium"/>
          <a:cs typeface="Barneombudet Medium"/>
          <a:sym typeface="Barneombudet Medium"/>
        </a:defRPr>
      </a:lvl3pPr>
      <a:lvl4pPr marL="505354" marR="0" indent="-148166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121D59"/>
          </a:solidFill>
          <a:uFillTx/>
          <a:latin typeface="Barneombudet Medium"/>
          <a:ea typeface="Barneombudet Medium"/>
          <a:cs typeface="Barneombudet Medium"/>
          <a:sym typeface="Barneombudet Medium"/>
        </a:defRPr>
      </a:lvl4pPr>
      <a:lvl5pPr marL="505354" marR="0" indent="-148166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121D59"/>
          </a:solidFill>
          <a:uFillTx/>
          <a:latin typeface="Barneombudet Medium"/>
          <a:ea typeface="Barneombudet Medium"/>
          <a:cs typeface="Barneombudet Medium"/>
          <a:sym typeface="Barneombudet Medium"/>
        </a:defRPr>
      </a:lvl5pPr>
      <a:lvl6pPr marL="2540000" marR="0" indent="-254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121D59"/>
          </a:solidFill>
          <a:uFillTx/>
          <a:latin typeface="Barneombudet Medium"/>
          <a:ea typeface="Barneombudet Medium"/>
          <a:cs typeface="Barneombudet Medium"/>
          <a:sym typeface="Barneombudet Medium"/>
        </a:defRPr>
      </a:lvl6pPr>
      <a:lvl7pPr marL="2997200" marR="0" indent="-254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121D59"/>
          </a:solidFill>
          <a:uFillTx/>
          <a:latin typeface="Barneombudet Medium"/>
          <a:ea typeface="Barneombudet Medium"/>
          <a:cs typeface="Barneombudet Medium"/>
          <a:sym typeface="Barneombudet Medium"/>
        </a:defRPr>
      </a:lvl7pPr>
      <a:lvl8pPr marL="3454400" marR="0" indent="-254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121D59"/>
          </a:solidFill>
          <a:uFillTx/>
          <a:latin typeface="Barneombudet Medium"/>
          <a:ea typeface="Barneombudet Medium"/>
          <a:cs typeface="Barneombudet Medium"/>
          <a:sym typeface="Barneombudet Medium"/>
        </a:defRPr>
      </a:lvl8pPr>
      <a:lvl9pPr marL="3911600" marR="0" indent="-254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121D59"/>
          </a:solidFill>
          <a:uFillTx/>
          <a:latin typeface="Barneombudet Medium"/>
          <a:ea typeface="Barneombudet Medium"/>
          <a:cs typeface="Barneombudet Medium"/>
          <a:sym typeface="Barneombudet Medium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rneombudet Medium"/>
        </a:defRPr>
      </a:lvl1pPr>
      <a:lvl2pPr marL="0" marR="0" indent="457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rneombudet Medium"/>
        </a:defRPr>
      </a:lvl2pPr>
      <a:lvl3pPr marL="0" marR="0" indent="914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rneombudet Medium"/>
        </a:defRPr>
      </a:lvl3pPr>
      <a:lvl4pPr marL="0" marR="0" indent="1371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rneombudet Medium"/>
        </a:defRPr>
      </a:lvl4pPr>
      <a:lvl5pPr marL="0" marR="0" indent="18288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rneombudet Medium"/>
        </a:defRPr>
      </a:lvl5pPr>
      <a:lvl6pPr marL="0" marR="0" indent="22860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rneombudet Medium"/>
        </a:defRPr>
      </a:lvl6pPr>
      <a:lvl7pPr marL="0" marR="0" indent="2743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rneombudet Medium"/>
        </a:defRPr>
      </a:lvl7pPr>
      <a:lvl8pPr marL="0" marR="0" indent="3200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rneombudet Medium"/>
        </a:defRPr>
      </a:lvl8pPr>
      <a:lvl9pPr marL="0" marR="0" indent="3657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rneombudet Medium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395" y="2317995"/>
            <a:ext cx="5321486" cy="38845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B88532-CA75-5C4D-BC39-0909D577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5" y="576263"/>
            <a:ext cx="5263936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7246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accent1"/>
          </a:solidFill>
          <a:latin typeface="Barneombudet Display Extra Bold" panose="020108040505020101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500" b="0" i="0" kern="1200">
          <a:solidFill>
            <a:schemeClr val="tx2"/>
          </a:solidFill>
          <a:latin typeface="Barneombudet Light" panose="02010904050502010104" pitchFamily="2" charset="0"/>
          <a:ea typeface="+mn-ea"/>
          <a:cs typeface="+mn-cs"/>
        </a:defRPr>
      </a:lvl1pPr>
      <a:lvl2pPr marL="222250" indent="-215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500" b="0" i="0" kern="1200">
          <a:solidFill>
            <a:schemeClr val="tx2"/>
          </a:solidFill>
          <a:latin typeface="Barneombudet Light" panose="02010904050502010104" pitchFamily="2" charset="0"/>
          <a:ea typeface="+mn-ea"/>
          <a:cs typeface="+mn-cs"/>
        </a:defRPr>
      </a:lvl2pPr>
      <a:lvl3pPr marL="357188" indent="-1349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tx2"/>
          </a:solidFill>
          <a:latin typeface="Barneombudet Light" panose="02010904050502010104" pitchFamily="2" charset="0"/>
          <a:ea typeface="+mn-ea"/>
          <a:cs typeface="+mn-cs"/>
        </a:defRPr>
      </a:lvl3pPr>
      <a:lvl4pPr marL="490538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b="0" i="0" kern="1200">
          <a:solidFill>
            <a:schemeClr val="tx2"/>
          </a:solidFill>
          <a:latin typeface="Barneombudet Light" panose="02010904050502010104" pitchFamily="2" charset="0"/>
          <a:ea typeface="+mn-ea"/>
          <a:cs typeface="+mn-cs"/>
        </a:defRPr>
      </a:lvl4pPr>
      <a:lvl5pPr marL="490538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b="0" i="0" kern="1200">
          <a:solidFill>
            <a:schemeClr val="tx2"/>
          </a:solidFill>
          <a:latin typeface="Barneombudet Light" panose="020109040505020101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395" y="2317995"/>
            <a:ext cx="5321486" cy="38845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B88532-CA75-5C4D-BC39-0909D577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5" y="576263"/>
            <a:ext cx="5263936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67377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  <p:sldLayoutId id="2147483792" r:id="rId33"/>
    <p:sldLayoutId id="2147483793" r:id="rId34"/>
    <p:sldLayoutId id="2147483794" r:id="rId35"/>
    <p:sldLayoutId id="2147483795" r:id="rId36"/>
    <p:sldLayoutId id="2147483796" r:id="rId37"/>
    <p:sldLayoutId id="2147483797" r:id="rId38"/>
    <p:sldLayoutId id="2147483798" r:id="rId39"/>
    <p:sldLayoutId id="2147483799" r:id="rId40"/>
    <p:sldLayoutId id="2147483800" r:id="rId41"/>
    <p:sldLayoutId id="2147483801" r:id="rId42"/>
    <p:sldLayoutId id="2147483802" r:id="rId43"/>
    <p:sldLayoutId id="2147483803" r:id="rId44"/>
    <p:sldLayoutId id="2147483804" r:id="rId45"/>
    <p:sldLayoutId id="2147483805" r:id="rId46"/>
    <p:sldLayoutId id="2147483806" r:id="rId47"/>
    <p:sldLayoutId id="2147483807" r:id="rId48"/>
    <p:sldLayoutId id="2147483808" r:id="rId49"/>
    <p:sldLayoutId id="2147483809" r:id="rId50"/>
    <p:sldLayoutId id="2147483810" r:id="rId51"/>
    <p:sldLayoutId id="2147483811" r:id="rId52"/>
    <p:sldLayoutId id="2147483812" r:id="rId53"/>
    <p:sldLayoutId id="2147483813" r:id="rId54"/>
    <p:sldLayoutId id="2147483814" r:id="rId55"/>
    <p:sldLayoutId id="2147483815" r:id="rId56"/>
    <p:sldLayoutId id="2147483816" r:id="rId57"/>
    <p:sldLayoutId id="2147483817" r:id="rId58"/>
    <p:sldLayoutId id="2147483818" r:id="rId59"/>
    <p:sldLayoutId id="2147483819" r:id="rId60"/>
    <p:sldLayoutId id="2147483820" r:id="rId61"/>
    <p:sldLayoutId id="2147483821" r:id="rId62"/>
    <p:sldLayoutId id="2147483822" r:id="rId63"/>
    <p:sldLayoutId id="2147483823" r:id="rId64"/>
    <p:sldLayoutId id="2147483824" r:id="rId65"/>
    <p:sldLayoutId id="2147483825" r:id="rId66"/>
    <p:sldLayoutId id="2147483826" r:id="rId67"/>
    <p:sldLayoutId id="2147483827" r:id="rId68"/>
    <p:sldLayoutId id="2147483828" r:id="rId69"/>
    <p:sldLayoutId id="2147483829" r:id="rId70"/>
    <p:sldLayoutId id="2147483830" r:id="rId71"/>
    <p:sldLayoutId id="2147483831" r:id="rId72"/>
    <p:sldLayoutId id="2147483832" r:id="rId73"/>
    <p:sldLayoutId id="2147483833" r:id="rId74"/>
    <p:sldLayoutId id="2147483834" r:id="rId75"/>
    <p:sldLayoutId id="2147483835" r:id="rId76"/>
    <p:sldLayoutId id="2147483836" r:id="rId77"/>
    <p:sldLayoutId id="2147483837" r:id="rId78"/>
    <p:sldLayoutId id="2147483838" r:id="rId7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accent1"/>
          </a:solidFill>
          <a:latin typeface="Barneombudet Display Extra Bold" panose="020108040505020101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222250" indent="-215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357188" indent="-1349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490538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490538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0C24D24C-941B-351D-0931-840C6F564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52" y="1012405"/>
            <a:ext cx="7816241" cy="3396507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nb-NO" dirty="0"/>
              <a:t>Hva betyr ny opplæringslov </a:t>
            </a:r>
            <a:br>
              <a:rPr lang="nb-NO" dirty="0"/>
            </a:br>
            <a:r>
              <a:rPr lang="nb-NO" sz="2700" dirty="0"/>
              <a:t>for barn som trenger tilrettelegging? </a:t>
            </a:r>
            <a:br>
              <a:rPr lang="nb-NO" sz="2600" dirty="0"/>
            </a:br>
            <a:br>
              <a:rPr lang="nb-NO" sz="2600" dirty="0"/>
            </a:br>
            <a:br>
              <a:rPr lang="nb-NO" sz="2400" dirty="0"/>
            </a:br>
            <a:br>
              <a:rPr lang="nb-NO" sz="2400" dirty="0"/>
            </a:b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4284641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36DF471B-8862-4AB7-9BF7-D80802441C29}"/>
              </a:ext>
            </a:extLst>
          </p:cNvPr>
          <p:cNvSpPr txBox="1">
            <a:spLocks/>
          </p:cNvSpPr>
          <p:nvPr/>
        </p:nvSpPr>
        <p:spPr>
          <a:xfrm>
            <a:off x="1471543" y="2965940"/>
            <a:ext cx="9164373" cy="11633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Barneombudet Display Extra Bold" panose="02010804050502010104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1" i="0" u="none" strike="noStrike" kern="1200" cap="none" spc="0" normalizeH="0" baseline="0" noProof="0" dirty="0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Bold" panose="02010904050502010104" pitchFamily="2" charset="0"/>
                <a:ea typeface="+mj-ea"/>
                <a:cs typeface="+mj-cs"/>
              </a:rPr>
              <a:t>Å utvikle barnets personlighet, talenter og evner så langt det er mulig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b-NO" sz="3200" b="0" i="1" u="none" strike="noStrike" kern="1200" cap="none" spc="0" normalizeH="0" baseline="0" noProof="0" dirty="0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Bold Italic" panose="02010904050502010104" pitchFamily="50" charset="0"/>
                <a:ea typeface="+mj-ea"/>
                <a:cs typeface="+mj-cs"/>
              </a:rPr>
            </a:br>
            <a:endParaRPr kumimoji="0" lang="nb-NO" sz="3200" b="0" i="1" u="none" strike="noStrike" kern="1200" cap="none" spc="0" normalizeH="0" baseline="0" noProof="0" dirty="0">
              <a:ln>
                <a:noFill/>
              </a:ln>
              <a:solidFill>
                <a:srgbClr val="283CAA"/>
              </a:solidFill>
              <a:effectLst/>
              <a:uLnTx/>
              <a:uFillTx/>
              <a:latin typeface="Barneombudet Bold Italic" panose="02010904050502010104" pitchFamily="50" charset="0"/>
              <a:ea typeface="+mj-ea"/>
              <a:cs typeface="+mj-c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FBE7909-794B-4178-BF20-A1C3C6DB9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670" y="627961"/>
            <a:ext cx="1366555" cy="1163395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F7E55AEA-09A5-470E-AA70-6C84DC71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612" y="4846776"/>
            <a:ext cx="4014787" cy="439738"/>
          </a:xfrm>
        </p:spPr>
        <p:txBody>
          <a:bodyPr/>
          <a:lstStyle/>
          <a:p>
            <a:pPr algn="l"/>
            <a:r>
              <a:rPr lang="nb-NO" sz="1800" dirty="0">
                <a:latin typeface="Barneombudet Medium" panose="02010904050502010104" pitchFamily="50" charset="0"/>
              </a:rPr>
              <a:t>Barnekonvensjonens artikkel 29 a)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84CA56E-E004-FBA3-452C-750639875427}"/>
              </a:ext>
            </a:extLst>
          </p:cNvPr>
          <p:cNvSpPr txBox="1">
            <a:spLocks/>
          </p:cNvSpPr>
          <p:nvPr/>
        </p:nvSpPr>
        <p:spPr>
          <a:xfrm>
            <a:off x="1471543" y="1351618"/>
            <a:ext cx="5610561" cy="43973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Barneombudet Display Extra Bold" panose="02010804050502010104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Medium" panose="02010904050502010104" pitchFamily="50" charset="0"/>
                <a:ea typeface="+mj-ea"/>
                <a:cs typeface="+mj-cs"/>
              </a:rPr>
              <a:t>Barnets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Medium" panose="02010904050502010104" pitchFamily="50" charset="0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Medium" panose="02010904050502010104" pitchFamily="50" charset="0"/>
                <a:ea typeface="+mj-ea"/>
                <a:cs typeface="+mj-cs"/>
              </a:rPr>
              <a:t>utdanning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Medium" panose="02010904050502010104" pitchFamily="50" charset="0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Medium" panose="02010904050502010104" pitchFamily="50" charset="0"/>
                <a:ea typeface="+mj-ea"/>
                <a:cs typeface="+mj-cs"/>
              </a:rPr>
              <a:t>skal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Medium" panose="02010904050502010104" pitchFamily="50" charset="0"/>
                <a:ea typeface="+mj-ea"/>
                <a:cs typeface="+mj-cs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Medium" panose="02010904050502010104" pitchFamily="50" charset="0"/>
                <a:ea typeface="+mj-ea"/>
                <a:cs typeface="+mj-cs"/>
              </a:rPr>
              <a:t>sikte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Medium" panose="02010904050502010104" pitchFamily="50" charset="0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Medium" panose="02010904050502010104" pitchFamily="50" charset="0"/>
                <a:ea typeface="+mj-ea"/>
                <a:cs typeface="+mj-cs"/>
              </a:rPr>
              <a:t>på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Medium" panose="02010904050502010104" pitchFamily="50" charset="0"/>
                <a:ea typeface="+mj-ea"/>
                <a:cs typeface="+mj-cs"/>
              </a:rPr>
              <a:t>:  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srgbClr val="283CAA"/>
              </a:solidFill>
              <a:effectLst/>
              <a:uLnTx/>
              <a:uFillTx/>
              <a:latin typeface="Barneombudet Medium" panose="020109040505020101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877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03BC65-56B0-5B05-EC7A-9F2B3514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b-NO" dirty="0"/>
              <a:t>§ 11-1  Tilpassa opplæring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AA0437B-366A-AE91-5370-8A729E05460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76206" y="1531426"/>
            <a:ext cx="5419794" cy="22261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000" dirty="0">
                <a:latin typeface="Barneombudet Regular" panose="02010904050502010104" pitchFamily="2" charset="0"/>
              </a:rPr>
              <a:t>… at opplæringa er tilpassa, det vil </a:t>
            </a:r>
            <a:r>
              <a:rPr lang="nb-NO" sz="2000" dirty="0" err="1">
                <a:latin typeface="Barneombudet Regular" panose="02010904050502010104" pitchFamily="2" charset="0"/>
              </a:rPr>
              <a:t>seie</a:t>
            </a:r>
            <a:r>
              <a:rPr lang="nb-NO" sz="2000" dirty="0">
                <a:latin typeface="Barneombudet Regular" panose="02010904050502010104" pitchFamily="2" charset="0"/>
              </a:rPr>
              <a:t> at </a:t>
            </a:r>
            <a:r>
              <a:rPr lang="nb-NO" sz="2000" dirty="0" err="1">
                <a:latin typeface="Barneombudet Regular" panose="02010904050502010104" pitchFamily="2" charset="0"/>
              </a:rPr>
              <a:t>elevane</a:t>
            </a:r>
            <a:r>
              <a:rPr lang="nb-NO" sz="2000" dirty="0">
                <a:latin typeface="Barneombudet Regular" panose="02010904050502010104" pitchFamily="2" charset="0"/>
              </a:rPr>
              <a:t> får </a:t>
            </a:r>
            <a:r>
              <a:rPr lang="nb-NO" sz="2000" dirty="0" err="1">
                <a:latin typeface="Barneombudet Regular" panose="02010904050502010104" pitchFamily="2" charset="0"/>
              </a:rPr>
              <a:t>eit</a:t>
            </a:r>
            <a:r>
              <a:rPr lang="nb-NO" sz="2000" dirty="0">
                <a:latin typeface="Barneombudet Regular" panose="02010904050502010104" pitchFamily="2" charset="0"/>
              </a:rPr>
              <a:t> </a:t>
            </a:r>
            <a:r>
              <a:rPr lang="nb-NO" sz="2000" dirty="0" err="1">
                <a:latin typeface="Barneombudet Regular" panose="02010904050502010104" pitchFamily="2" charset="0"/>
              </a:rPr>
              <a:t>tilfredsstillande</a:t>
            </a:r>
            <a:r>
              <a:rPr lang="nb-NO" sz="2000" dirty="0">
                <a:latin typeface="Barneombudet Regular" panose="02010904050502010104" pitchFamily="2" charset="0"/>
              </a:rPr>
              <a:t> utbytte av opplæringa uavhengig av </a:t>
            </a:r>
            <a:r>
              <a:rPr lang="nb-NO" sz="2000" dirty="0" err="1">
                <a:latin typeface="Barneombudet Regular" panose="02010904050502010104" pitchFamily="2" charset="0"/>
              </a:rPr>
              <a:t>føresetnader</a:t>
            </a:r>
            <a:r>
              <a:rPr lang="nb-NO" sz="2000" dirty="0">
                <a:latin typeface="Barneombudet Regular" panose="02010904050502010104" pitchFamily="2" charset="0"/>
              </a:rPr>
              <a:t>, og at </a:t>
            </a:r>
            <a:r>
              <a:rPr lang="nb-NO" sz="2000" b="1" dirty="0">
                <a:latin typeface="Barneombudet Regular" panose="02010904050502010104" pitchFamily="2" charset="0"/>
              </a:rPr>
              <a:t>alle skal få utnytta og utvikla evnene sine. </a:t>
            </a:r>
            <a:endParaRPr lang="nb-NO" sz="2000" dirty="0">
              <a:latin typeface="Barneombudet Regular" panose="02010904050502010104" pitchFamily="2" charset="0"/>
            </a:endParaRPr>
          </a:p>
        </p:txBody>
      </p:sp>
      <p:pic>
        <p:nvPicPr>
          <p:cNvPr id="4" name="Plassholder for innhold 9" descr="Et bilde som inneholder gress, utendørs, natur, liten&#10;&#10;Automatisk generert beskrivelse">
            <a:extLst>
              <a:ext uri="{FF2B5EF4-FFF2-40B4-BE49-F238E27FC236}">
                <a16:creationId xmlns:a16="http://schemas.microsoft.com/office/drawing/2014/main" id="{22ACF741-A977-B14A-EE56-43614D71A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294" y="781133"/>
            <a:ext cx="3335004" cy="49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74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CDC2FC4D-A126-458F-92EE-9316CD226610}"/>
              </a:ext>
            </a:extLst>
          </p:cNvPr>
          <p:cNvSpPr txBox="1">
            <a:spLocks/>
          </p:cNvSpPr>
          <p:nvPr/>
        </p:nvSpPr>
        <p:spPr>
          <a:xfrm>
            <a:off x="7805855" y="5132313"/>
            <a:ext cx="4014438" cy="43907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Barneombudet Display Extra Bold" panose="02010804050502010104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Medium" panose="02010904050502010104" pitchFamily="50" charset="0"/>
                <a:ea typeface="+mj-ea"/>
                <a:cs typeface="+mj-cs"/>
                <a:sym typeface="Barneombudet Medium"/>
              </a:rPr>
              <a:t>Ny opplæringslov 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Display Extra Bold" panose="02010804050502010104" pitchFamily="2" charset="0"/>
                <a:ea typeface="+mj-ea"/>
                <a:cs typeface="+mj-cs"/>
                <a:sym typeface="Barneombudet Medium"/>
              </a:rPr>
              <a:t>§ 11-9 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srgbClr val="283CAA"/>
              </a:solidFill>
              <a:effectLst/>
              <a:uLnTx/>
              <a:uFillTx/>
              <a:latin typeface="Barneombudet Medium" panose="02010904050502010104" pitchFamily="50" charset="0"/>
              <a:ea typeface="+mj-ea"/>
              <a:cs typeface="+mj-cs"/>
              <a:sym typeface="Barneombudet Medium"/>
            </a:endParaRPr>
          </a:p>
        </p:txBody>
      </p:sp>
      <p:pic>
        <p:nvPicPr>
          <p:cNvPr id="14" name="Bilde 13" descr="Et bilde som inneholder øks, silhuetter, bue, lys&#10;&#10;Automatisk generert beskrivelse">
            <a:extLst>
              <a:ext uri="{FF2B5EF4-FFF2-40B4-BE49-F238E27FC236}">
                <a16:creationId xmlns:a16="http://schemas.microsoft.com/office/drawing/2014/main" id="{8EBB6558-418F-4F18-82BA-2332F499B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773" y="755006"/>
            <a:ext cx="2040139" cy="810451"/>
          </a:xfrm>
          <a:prstGeom prst="rect">
            <a:avLst/>
          </a:prstGeom>
        </p:spPr>
      </p:pic>
      <p:pic>
        <p:nvPicPr>
          <p:cNvPr id="12" name="Bilde 11" descr="Et bilde som inneholder øks, bue, silhuetter&#10;&#10;Automatisk generert beskrivelse">
            <a:extLst>
              <a:ext uri="{FF2B5EF4-FFF2-40B4-BE49-F238E27FC236}">
                <a16:creationId xmlns:a16="http://schemas.microsoft.com/office/drawing/2014/main" id="{082101DC-4646-4637-B1F5-FE53F1F1E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245" y="1286616"/>
            <a:ext cx="2093193" cy="831527"/>
          </a:xfrm>
          <a:prstGeom prst="rect">
            <a:avLst/>
          </a:prstGeom>
        </p:spPr>
      </p:pic>
      <p:sp>
        <p:nvSpPr>
          <p:cNvPr id="2" name="Tittel 5">
            <a:extLst>
              <a:ext uri="{FF2B5EF4-FFF2-40B4-BE49-F238E27FC236}">
                <a16:creationId xmlns:a16="http://schemas.microsoft.com/office/drawing/2014/main" id="{E73F4F2A-3AC6-816A-BA80-3F6A42B6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48" y="2461832"/>
            <a:ext cx="8184326" cy="1163395"/>
          </a:xfrm>
        </p:spPr>
        <p:txBody>
          <a:bodyPr/>
          <a:lstStyle/>
          <a:p>
            <a:r>
              <a:rPr lang="nb-NO" sz="3800" dirty="0"/>
              <a:t>Kompetansekrav </a:t>
            </a:r>
            <a:br>
              <a:rPr lang="nb-NO" sz="3800" dirty="0"/>
            </a:br>
            <a:r>
              <a:rPr lang="nb-NO" sz="3800" dirty="0"/>
              <a:t>for den som skal gi individuelt tilrettelagt opplæring</a:t>
            </a:r>
          </a:p>
        </p:txBody>
      </p:sp>
    </p:spTree>
    <p:extLst>
      <p:ext uri="{BB962C8B-B14F-4D97-AF65-F5344CB8AC3E}">
        <p14:creationId xmlns:p14="http://schemas.microsoft.com/office/powerpoint/2010/main" val="224279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0D18BF97-D3FB-1D8B-BC2E-0A5B3293F7F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76206" y="1531426"/>
            <a:ext cx="5824607" cy="2826262"/>
          </a:xfrm>
        </p:spPr>
        <p:txBody>
          <a:bodyPr>
            <a:noAutofit/>
          </a:bodyPr>
          <a:lstStyle/>
          <a:p>
            <a:r>
              <a:rPr lang="nb-NO" sz="2000" dirty="0">
                <a:latin typeface="Barneombudet Medium" panose="02010904050502010104" pitchFamily="2" charset="0"/>
              </a:rPr>
              <a:t>Komiteen viser til at unntakene fra kompetansekravene ved individuelt tilrettelagt opplæring er begrenset til personer som i større grad kan ivareta elevens særlige behov, enn en person som oppfyller de ordinære kompetansekravene.</a:t>
            </a:r>
          </a:p>
          <a:p>
            <a:r>
              <a:rPr lang="nb-NO" sz="2000" dirty="0">
                <a:latin typeface="Barneombudet Medium" panose="02010904050502010104" pitchFamily="2" charset="0"/>
              </a:rPr>
              <a:t>Komiteen mener det er viktig at unntakene gir eleven bedre opplæring.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FC49CB7-9BD3-E9AA-0FFF-CEC9414C6B05}"/>
              </a:ext>
            </a:extLst>
          </p:cNvPr>
          <p:cNvSpPr txBox="1">
            <a:spLocks/>
          </p:cNvSpPr>
          <p:nvPr/>
        </p:nvSpPr>
        <p:spPr>
          <a:xfrm>
            <a:off x="3326014" y="4554914"/>
            <a:ext cx="4014787" cy="4397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Barneombudet Display Extra Bold" panose="02010804050502010104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Display Extra Bold" panose="02010804050502010104" pitchFamily="2" charset="0"/>
                <a:ea typeface="Calibri"/>
                <a:cs typeface="Calibri"/>
                <a:sym typeface="Barneombudet Medium"/>
              </a:rPr>
              <a:t>Utdannings- og forskningskomiteen,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Medium" panose="02010904050502010104" pitchFamily="50" charset="0"/>
                <a:ea typeface="Calibri"/>
                <a:cs typeface="Calibri"/>
                <a:sym typeface="Barneombudet Medium"/>
              </a:rPr>
              <a:t>Innst</a:t>
            </a: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Medium" panose="02010904050502010104" pitchFamily="50" charset="0"/>
                <a:ea typeface="Calibri"/>
                <a:cs typeface="Calibri"/>
                <a:sym typeface="Barneombudet Medium"/>
              </a:rPr>
              <a:t>. 442 L (2022-23) pkt. 3.2.2</a:t>
            </a:r>
          </a:p>
        </p:txBody>
      </p:sp>
    </p:spTree>
    <p:extLst>
      <p:ext uri="{BB962C8B-B14F-4D97-AF65-F5344CB8AC3E}">
        <p14:creationId xmlns:p14="http://schemas.microsoft.com/office/powerpoint/2010/main" val="2903784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36DF471B-8862-4AB7-9BF7-D80802441C29}"/>
              </a:ext>
            </a:extLst>
          </p:cNvPr>
          <p:cNvSpPr txBox="1">
            <a:spLocks/>
          </p:cNvSpPr>
          <p:nvPr/>
        </p:nvSpPr>
        <p:spPr>
          <a:xfrm>
            <a:off x="2442755" y="2323627"/>
            <a:ext cx="7891605" cy="12351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Barneombudet Display Extra Bold" panose="02010804050502010104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b-NO" sz="3200" b="0" i="1" u="none" strike="noStrike" kern="1200" cap="none" spc="0" normalizeH="0" baseline="0" noProof="0" dirty="0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Bold Italic" panose="02010904050502010104" pitchFamily="50" charset="0"/>
                <a:ea typeface="Calibri"/>
                <a:cs typeface="Calibri"/>
                <a:sym typeface="Barneombudet Medium"/>
              </a:rPr>
            </a:br>
            <a:endParaRPr kumimoji="0" lang="nb-NO" sz="3200" b="0" i="1" u="none" strike="noStrike" kern="1200" cap="none" spc="0" normalizeH="0" baseline="0" noProof="0" dirty="0">
              <a:ln>
                <a:noFill/>
              </a:ln>
              <a:solidFill>
                <a:srgbClr val="283CAA"/>
              </a:solidFill>
              <a:effectLst/>
              <a:uLnTx/>
              <a:uFillTx/>
              <a:latin typeface="Barneombudet Bold Italic" panose="02010904050502010104" pitchFamily="50" charset="0"/>
              <a:ea typeface="Calibri"/>
              <a:cs typeface="Calibri"/>
              <a:sym typeface="Barneombudet Medium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5393F37-7B3F-4E65-8A3E-F99BE3001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987" y="813321"/>
            <a:ext cx="1666746" cy="113951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FF586A89-A474-7BAA-FB27-374BEAF76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377" y="1383076"/>
            <a:ext cx="763697" cy="638797"/>
          </a:xfrm>
          <a:prstGeom prst="rect">
            <a:avLst/>
          </a:prstGeom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25B3252F-739A-3146-F51A-13C12872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522" y="2766128"/>
            <a:ext cx="8143552" cy="1163395"/>
          </a:xfrm>
        </p:spPr>
        <p:txBody>
          <a:bodyPr>
            <a:normAutofit/>
          </a:bodyPr>
          <a:lstStyle/>
          <a:p>
            <a:r>
              <a:rPr lang="nb-NO" dirty="0"/>
              <a:t>Pedagogisk-psykologisk tjeneste tett på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41B6C656-C9BE-D01C-3F87-E09D463428A8}"/>
              </a:ext>
            </a:extLst>
          </p:cNvPr>
          <p:cNvSpPr txBox="1">
            <a:spLocks/>
          </p:cNvSpPr>
          <p:nvPr/>
        </p:nvSpPr>
        <p:spPr>
          <a:xfrm>
            <a:off x="7805855" y="4534373"/>
            <a:ext cx="4014438" cy="43907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Barneombudet Display Extra Bold" panose="02010804050502010104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Medium" panose="02010904050502010104" pitchFamily="50" charset="0"/>
                <a:ea typeface="Calibri"/>
                <a:cs typeface="Calibri"/>
                <a:sym typeface="Barneombudet Medium"/>
              </a:rPr>
              <a:t>Ny opplæringslov § 11-13</a:t>
            </a:r>
          </a:p>
        </p:txBody>
      </p:sp>
    </p:spTree>
    <p:extLst>
      <p:ext uri="{BB962C8B-B14F-4D97-AF65-F5344CB8AC3E}">
        <p14:creationId xmlns:p14="http://schemas.microsoft.com/office/powerpoint/2010/main" val="26078843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BBB83E0C-D6EC-484A-8CA7-F534FF49F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950" y="3888316"/>
            <a:ext cx="763697" cy="646057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36DF471B-8862-4AB7-9BF7-D80802441C29}"/>
              </a:ext>
            </a:extLst>
          </p:cNvPr>
          <p:cNvSpPr txBox="1">
            <a:spLocks/>
          </p:cNvSpPr>
          <p:nvPr/>
        </p:nvSpPr>
        <p:spPr>
          <a:xfrm>
            <a:off x="2720530" y="1934275"/>
            <a:ext cx="8047463" cy="11633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Barneombudet Display Extra Bold" panose="02010804050502010104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1" u="none" strike="noStrike" kern="1200" cap="none" spc="0" normalizeH="0" baseline="0" noProof="0" dirty="0">
              <a:ln>
                <a:noFill/>
              </a:ln>
              <a:solidFill>
                <a:srgbClr val="283CAA"/>
              </a:solidFill>
              <a:effectLst/>
              <a:uLnTx/>
              <a:uFillTx/>
              <a:latin typeface="Barneombudet Bold Italic" panose="02010904050502010104" pitchFamily="50" charset="0"/>
              <a:ea typeface="+mj-ea"/>
              <a:cs typeface="+mj-cs"/>
              <a:sym typeface="Barneombudet Medium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FB7FE0E-2E4E-45F4-86E2-F4A81B620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71" y="4389084"/>
            <a:ext cx="763697" cy="63879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99E5A8F-7D92-48CA-BD30-72B559628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368" y="4131648"/>
            <a:ext cx="763696" cy="638797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BEED111A-2466-F35D-38CD-0AE5416106BF}"/>
              </a:ext>
            </a:extLst>
          </p:cNvPr>
          <p:cNvSpPr txBox="1">
            <a:spLocks/>
          </p:cNvSpPr>
          <p:nvPr/>
        </p:nvSpPr>
        <p:spPr>
          <a:xfrm>
            <a:off x="7493768" y="5270747"/>
            <a:ext cx="4014438" cy="43907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Barneombudet Display Extra Bold" panose="02010804050502010104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283CAA"/>
                </a:solidFill>
                <a:effectLst/>
                <a:uLnTx/>
                <a:uFillTx/>
                <a:latin typeface="Barneombudet Medium" panose="02010904050502010104" pitchFamily="50" charset="0"/>
                <a:ea typeface="+mj-ea"/>
                <a:cs typeface="+mj-cs"/>
                <a:sym typeface="Barneombudet Medium"/>
              </a:rPr>
              <a:t>Ny opplæringslov § 10 -1 og § 10-2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77C2201A-5F15-5EA3-6236-F43BDAA0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647" y="2064403"/>
            <a:ext cx="8251293" cy="1163395"/>
          </a:xfrm>
        </p:spPr>
        <p:txBody>
          <a:bodyPr/>
          <a:lstStyle/>
          <a:p>
            <a:r>
              <a:rPr lang="nb-NO" sz="3800" dirty="0"/>
              <a:t>Barnets rett til å bli hørt </a:t>
            </a:r>
            <a:br>
              <a:rPr lang="nb-NO" sz="3800" dirty="0"/>
            </a:br>
            <a:r>
              <a:rPr lang="nb-NO" sz="3800" dirty="0"/>
              <a:t>Barnets beste skal være et grunnleggende hensyn </a:t>
            </a:r>
            <a:br>
              <a:rPr lang="nb-NO" sz="3800" dirty="0"/>
            </a:br>
            <a:endParaRPr lang="nb-NO" sz="3800" dirty="0"/>
          </a:p>
        </p:txBody>
      </p:sp>
    </p:spTree>
    <p:extLst>
      <p:ext uri="{BB962C8B-B14F-4D97-AF65-F5344CB8AC3E}">
        <p14:creationId xmlns:p14="http://schemas.microsoft.com/office/powerpoint/2010/main" val="153393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49648F-36BC-4C72-BBEB-25078361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0" y="2862857"/>
            <a:ext cx="5990979" cy="1132286"/>
          </a:xfrm>
        </p:spPr>
        <p:txBody>
          <a:bodyPr/>
          <a:lstStyle/>
          <a:p>
            <a:r>
              <a:rPr lang="nb-NO" dirty="0"/>
              <a:t>Takk for meg!</a:t>
            </a:r>
          </a:p>
        </p:txBody>
      </p:sp>
    </p:spTree>
    <p:extLst>
      <p:ext uri="{BB962C8B-B14F-4D97-AF65-F5344CB8AC3E}">
        <p14:creationId xmlns:p14="http://schemas.microsoft.com/office/powerpoint/2010/main" val="11662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_powerpoint">
  <a:themeElements>
    <a:clrScheme name="tema_powerpoint">
      <a:dk1>
        <a:srgbClr val="000000"/>
      </a:dk1>
      <a:lt1>
        <a:srgbClr val="121D59"/>
      </a:lt1>
      <a:dk2>
        <a:srgbClr val="A7A7A7"/>
      </a:dk2>
      <a:lt2>
        <a:srgbClr val="535353"/>
      </a:lt2>
      <a:accent1>
        <a:srgbClr val="283CAA"/>
      </a:accent1>
      <a:accent2>
        <a:srgbClr val="FFC180"/>
      </a:accent2>
      <a:accent3>
        <a:srgbClr val="75D0AA"/>
      </a:accent3>
      <a:accent4>
        <a:srgbClr val="BEB5E5"/>
      </a:accent4>
      <a:accent5>
        <a:srgbClr val="FCCCD2"/>
      </a:accent5>
      <a:accent6>
        <a:srgbClr val="F14D37"/>
      </a:accent6>
      <a:hlink>
        <a:srgbClr val="0000FF"/>
      </a:hlink>
      <a:folHlink>
        <a:srgbClr val="FF00FF"/>
      </a:folHlink>
    </a:clrScheme>
    <a:fontScheme name="tema_powerpoin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_powerpo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EADC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arneombudet Medium"/>
            <a:ea typeface="Barneombudet Medium"/>
            <a:cs typeface="Barneombudet Medium"/>
            <a:sym typeface="Barneombude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arneombudet Medium"/>
            <a:ea typeface="Barneombudet Medium"/>
            <a:cs typeface="Barneombudet Medium"/>
            <a:sym typeface="Barneombude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arneombudets PowerPoint-mal" id="{6B6CD4EF-BACE-473E-823F-20276E036707}" vid="{5E1F5F57-7669-4C89-9039-126E6FCC70B5}"/>
    </a:ext>
  </a:extLst>
</a:theme>
</file>

<file path=ppt/theme/theme2.xml><?xml version="1.0" encoding="utf-8"?>
<a:theme xmlns:a="http://schemas.openxmlformats.org/drawingml/2006/main" name="Office-tema">
  <a:themeElements>
    <a:clrScheme name="Barneombudet">
      <a:dk1>
        <a:srgbClr val="000000"/>
      </a:dk1>
      <a:lt1>
        <a:srgbClr val="FDEADC"/>
      </a:lt1>
      <a:dk2>
        <a:srgbClr val="121D59"/>
      </a:dk2>
      <a:lt2>
        <a:srgbClr val="FDEADC"/>
      </a:lt2>
      <a:accent1>
        <a:srgbClr val="283CAA"/>
      </a:accent1>
      <a:accent2>
        <a:srgbClr val="FFC180"/>
      </a:accent2>
      <a:accent3>
        <a:srgbClr val="75D0AA"/>
      </a:accent3>
      <a:accent4>
        <a:srgbClr val="BEB5E5"/>
      </a:accent4>
      <a:accent5>
        <a:srgbClr val="FCCCD2"/>
      </a:accent5>
      <a:accent6>
        <a:srgbClr val="F14D37"/>
      </a:accent6>
      <a:hlink>
        <a:srgbClr val="283CAA"/>
      </a:hlink>
      <a:folHlink>
        <a:srgbClr val="BEB5E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rneombudet_mal.potx  -  Skrivebeskyttet" id="{15E1BFE8-6E93-43D1-8526-2FAFE17149A0}" vid="{76755874-6FF3-46E1-B4D2-6D436F7335FB}"/>
    </a:ext>
  </a:extLst>
</a:theme>
</file>

<file path=ppt/theme/theme3.xml><?xml version="1.0" encoding="utf-8"?>
<a:theme xmlns:a="http://schemas.openxmlformats.org/drawingml/2006/main" name="1_tema_powerpoint">
  <a:themeElements>
    <a:clrScheme name="Barneombudets farger">
      <a:dk1>
        <a:srgbClr val="000000"/>
      </a:dk1>
      <a:lt1>
        <a:srgbClr val="FDEADC"/>
      </a:lt1>
      <a:dk2>
        <a:srgbClr val="121D59"/>
      </a:dk2>
      <a:lt2>
        <a:srgbClr val="FDEADC"/>
      </a:lt2>
      <a:accent1>
        <a:srgbClr val="283CAA"/>
      </a:accent1>
      <a:accent2>
        <a:srgbClr val="FFC180"/>
      </a:accent2>
      <a:accent3>
        <a:srgbClr val="75D0AA"/>
      </a:accent3>
      <a:accent4>
        <a:srgbClr val="BEB5E5"/>
      </a:accent4>
      <a:accent5>
        <a:srgbClr val="FCCCD2"/>
      </a:accent5>
      <a:accent6>
        <a:srgbClr val="F14D37"/>
      </a:accent6>
      <a:hlink>
        <a:srgbClr val="283CAA"/>
      </a:hlink>
      <a:folHlink>
        <a:srgbClr val="485CD4"/>
      </a:folHlink>
    </a:clrScheme>
    <a:fontScheme name="Barneombudet skrift">
      <a:majorFont>
        <a:latin typeface="Barneombudet Bold"/>
        <a:ea typeface=""/>
        <a:cs typeface=""/>
      </a:majorFont>
      <a:minorFont>
        <a:latin typeface="Barneombude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rneombudets PowerPoint" id="{11678F72-EF07-4065-B18B-0AE2600FF587}" vid="{43A48177-D9FB-415F-9EED-641EF81E8C09}"/>
    </a:ext>
  </a:extLst>
</a:theme>
</file>

<file path=ppt/theme/theme4.xml><?xml version="1.0" encoding="utf-8"?>
<a:theme xmlns:a="http://schemas.openxmlformats.org/drawingml/2006/main" name="tema_powerpoint">
  <a:themeElements>
    <a:clrScheme name="tema_powerpo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83CAA"/>
      </a:accent1>
      <a:accent2>
        <a:srgbClr val="FFC180"/>
      </a:accent2>
      <a:accent3>
        <a:srgbClr val="75D0AA"/>
      </a:accent3>
      <a:accent4>
        <a:srgbClr val="BEB5E5"/>
      </a:accent4>
      <a:accent5>
        <a:srgbClr val="FCCCD2"/>
      </a:accent5>
      <a:accent6>
        <a:srgbClr val="F14D37"/>
      </a:accent6>
      <a:hlink>
        <a:srgbClr val="0000FF"/>
      </a:hlink>
      <a:folHlink>
        <a:srgbClr val="FF00FF"/>
      </a:folHlink>
    </a:clrScheme>
    <a:fontScheme name="tema_powerpoin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_powerpo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EADC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arneombudet Medium"/>
            <a:ea typeface="Barneombudet Medium"/>
            <a:cs typeface="Barneombudet Medium"/>
            <a:sym typeface="Barneombude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arneombudet Medium"/>
            <a:ea typeface="Barneombudet Medium"/>
            <a:cs typeface="Barneombudet Medium"/>
            <a:sym typeface="Barneombude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5436C02756B47A9E4BED5296F5284" ma:contentTypeVersion="18" ma:contentTypeDescription="Create a new document." ma:contentTypeScope="" ma:versionID="a07c4bb9a521f37bb443021f6a8f149e">
  <xsd:schema xmlns:xsd="http://www.w3.org/2001/XMLSchema" xmlns:xs="http://www.w3.org/2001/XMLSchema" xmlns:p="http://schemas.microsoft.com/office/2006/metadata/properties" xmlns:ns2="299c97ea-24cd-4264-893d-03ac9229396a" xmlns:ns3="209305f1-d40e-48e1-a8b1-6cca3c1966d4" targetNamespace="http://schemas.microsoft.com/office/2006/metadata/properties" ma:root="true" ma:fieldsID="b55c2a4fb791483ec464aa98dabfb962" ns2:_="" ns3:_="">
    <xsd:import namespace="299c97ea-24cd-4264-893d-03ac9229396a"/>
    <xsd:import namespace="209305f1-d40e-48e1-a8b1-6cca3c1966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c97ea-24cd-4264-893d-03ac922939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305f1-d40e-48e1-a8b1-6cca3c1966d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eb0e0f-abe7-44fa-b415-597473f3f324}" ma:internalName="TaxCatchAll" ma:showField="CatchAllData" ma:web="209305f1-d40e-48e1-a8b1-6cca3c1966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09305f1-d40e-48e1-a8b1-6cca3c1966d4" xsi:nil="true"/>
    <lcf76f155ced4ddcb4097134ff3c332f xmlns="299c97ea-24cd-4264-893d-03ac9229396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30BD31-A061-4192-AD56-8E7C28E6B4CE}"/>
</file>

<file path=customXml/itemProps2.xml><?xml version="1.0" encoding="utf-8"?>
<ds:datastoreItem xmlns:ds="http://schemas.openxmlformats.org/officeDocument/2006/customXml" ds:itemID="{8394DCA7-B12C-48D8-9112-41BFD8B79AC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7141e31-a573-4add-aee1-81817ca8033a"/>
    <ds:schemaRef ds:uri="1561d7ff-f3c8-4fef-a0d5-a7f92e2e36fd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AE5303-48DD-4783-A37C-57607BC9A6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Barneombudet PowerPoint-mal</Template>
  <TotalTime>3</TotalTime>
  <Words>1107</Words>
  <Application>Microsoft Office PowerPoint</Application>
  <PresentationFormat>Widescreen</PresentationFormat>
  <Paragraphs>105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11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8</vt:i4>
      </vt:variant>
    </vt:vector>
  </HeadingPairs>
  <TitlesOfParts>
    <vt:vector size="22" baseType="lpstr">
      <vt:lpstr>Arial</vt:lpstr>
      <vt:lpstr>Barneombudet Bold</vt:lpstr>
      <vt:lpstr>Barneombudet Bold Italic</vt:lpstr>
      <vt:lpstr>Barneombudet Display Extra Bold</vt:lpstr>
      <vt:lpstr>Barneombudet Display Extra Bold Bold</vt:lpstr>
      <vt:lpstr>Barneombudet Light</vt:lpstr>
      <vt:lpstr>Barneombudet Medium</vt:lpstr>
      <vt:lpstr>Barneombudet Regular</vt:lpstr>
      <vt:lpstr>Berlingske Serif Text</vt:lpstr>
      <vt:lpstr>Calibri</vt:lpstr>
      <vt:lpstr>Times New Roman</vt:lpstr>
      <vt:lpstr>tema_powerpoint</vt:lpstr>
      <vt:lpstr>Office-tema</vt:lpstr>
      <vt:lpstr>1_tema_powerpoint</vt:lpstr>
      <vt:lpstr>Hva betyr ny opplæringslov  for barn som trenger tilrettelegging?     </vt:lpstr>
      <vt:lpstr>Barnekonvensjonens artikkel 29 a)</vt:lpstr>
      <vt:lpstr>§ 11-1  Tilpassa opplæring</vt:lpstr>
      <vt:lpstr>Kompetansekrav  for den som skal gi individuelt tilrettelagt opplæring</vt:lpstr>
      <vt:lpstr>PowerPoint-presentasjon</vt:lpstr>
      <vt:lpstr>Pedagogisk-psykologisk tjeneste tett på</vt:lpstr>
      <vt:lpstr>Barnets rett til å bli hørt  Barnets beste skal være et grunnleggende hensyn  </vt:lpstr>
      <vt:lpstr>Takk for meg!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Silje Steinardotter Hasle</dc:creator>
  <cp:lastModifiedBy>Silje Steinardotter Hasle</cp:lastModifiedBy>
  <cp:revision>3</cp:revision>
  <dcterms:created xsi:type="dcterms:W3CDTF">2024-02-08T13:12:04Z</dcterms:created>
  <dcterms:modified xsi:type="dcterms:W3CDTF">2024-02-08T13:15:19Z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0x010100B375436C02756B47A9E4BED5296F5284</vt:lpwstr>
  </property>
  <property fmtid="{D5CDD505-2E9C-101B-9397-08002B2CF9AE}" pid="3" name="MediaServiceImageTags">
    <vt:lpwstr/>
  </property>
</Properties>
</file>