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authors.xml" ContentType="application/vnd.ms-powerpoint.author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 id="2147483741" r:id="rId5"/>
    <p:sldMasterId id="2147483785" r:id="rId6"/>
  </p:sldMasterIdLst>
  <p:notesMasterIdLst>
    <p:notesMasterId r:id="rId26"/>
  </p:notesMasterIdLst>
  <p:handoutMasterIdLst>
    <p:handoutMasterId r:id="rId27"/>
  </p:handoutMasterIdLst>
  <p:sldIdLst>
    <p:sldId id="260" r:id="rId7"/>
    <p:sldId id="5177" r:id="rId8"/>
    <p:sldId id="933" r:id="rId9"/>
    <p:sldId id="948" r:id="rId10"/>
    <p:sldId id="5198" r:id="rId11"/>
    <p:sldId id="954" r:id="rId12"/>
    <p:sldId id="951" r:id="rId13"/>
    <p:sldId id="935" r:id="rId14"/>
    <p:sldId id="5190" r:id="rId15"/>
    <p:sldId id="5194" r:id="rId16"/>
    <p:sldId id="5192" r:id="rId17"/>
    <p:sldId id="419" r:id="rId18"/>
    <p:sldId id="421" r:id="rId19"/>
    <p:sldId id="420" r:id="rId20"/>
    <p:sldId id="418" r:id="rId21"/>
    <p:sldId id="957" r:id="rId22"/>
    <p:sldId id="5199" r:id="rId23"/>
    <p:sldId id="5195" r:id="rId24"/>
    <p:sldId id="5200" r:id="rId25"/>
  </p:sldIdLst>
  <p:sldSz cx="12192000" cy="6858000"/>
  <p:notesSz cx="6794500" cy="99314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E283353-8FF4-A58E-B040-F1CA210193C0}" name="Katrine Weisteen Bjerde" initials="KWB" userId="Katrine Weisteen Bjerde"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Katrine Weisteen Bjerde" initials="KWB" lastIdx="1" clrIdx="0">
    <p:extLst>
      <p:ext uri="{19B8F6BF-5375-455C-9EA6-DF929625EA0E}">
        <p15:presenceInfo xmlns:p15="http://schemas.microsoft.com/office/powerpoint/2012/main" userId="S-1-5-21-1927809936-1189766144-1318725885-379317" providerId="AD"/>
      </p:ext>
    </p:extLst>
  </p:cmAuthor>
  <p:cmAuthor id="3" name="Katrine Weisteen Bjerde" initials="KWB [2]" lastIdx="1" clrIdx="1">
    <p:extLst>
      <p:ext uri="{19B8F6BF-5375-455C-9EA6-DF929625EA0E}">
        <p15:presenceInfo xmlns:p15="http://schemas.microsoft.com/office/powerpoint/2012/main" userId="S::katrinwb@unit.no::55adabbe-4bd1-448b-8f1e-ca9593c9b495" providerId="AD"/>
      </p:ext>
    </p:extLst>
  </p:cmAuthor>
  <p:cmAuthor id="4" name="Katrine Weisteen Bjerde" initials="KWB [3]" lastIdx="1" clrIdx="2">
    <p:extLst>
      <p:ext uri="{19B8F6BF-5375-455C-9EA6-DF929625EA0E}">
        <p15:presenceInfo xmlns:p15="http://schemas.microsoft.com/office/powerpoint/2012/main" userId="Katrine Weisteen Bjerd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31F76F-8D10-41DC-BA44-15013083FDE3}" v="36" dt="2022-03-02T16:44:33.912"/>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iddels stil 2 – uthev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iddels stil 2 – uthev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iddels stil 2 – uthevin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529" autoAdjust="0"/>
  </p:normalViewPr>
  <p:slideViewPr>
    <p:cSldViewPr snapToGrid="0">
      <p:cViewPr varScale="1">
        <p:scale>
          <a:sx n="96" d="100"/>
          <a:sy n="96" d="100"/>
        </p:scale>
        <p:origin x="111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gs" Target="tags/tag1.xml"/><Relationship Id="rId36" Type="http://schemas.microsoft.com/office/2018/10/relationships/authors" Targe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presProps" Target="presProp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rine Weisteen Bjerde" userId="f4075222-a6c9-4865-be34-8e633f9fed18" providerId="ADAL" clId="{F631F76F-8D10-41DC-BA44-15013083FDE3}"/>
    <pc:docChg chg="undo custSel addSld delSld modSld">
      <pc:chgData name="Katrine Weisteen Bjerde" userId="f4075222-a6c9-4865-be34-8e633f9fed18" providerId="ADAL" clId="{F631F76F-8D10-41DC-BA44-15013083FDE3}" dt="2022-03-02T16:44:33.912" v="1337"/>
      <pc:docMkLst>
        <pc:docMk/>
      </pc:docMkLst>
      <pc:sldChg chg="modSp mod">
        <pc:chgData name="Katrine Weisteen Bjerde" userId="f4075222-a6c9-4865-be34-8e633f9fed18" providerId="ADAL" clId="{F631F76F-8D10-41DC-BA44-15013083FDE3}" dt="2022-03-02T14:47:01.702" v="63" actId="20577"/>
        <pc:sldMkLst>
          <pc:docMk/>
          <pc:sldMk cId="1708651918" sldId="260"/>
        </pc:sldMkLst>
        <pc:spChg chg="mod">
          <ac:chgData name="Katrine Weisteen Bjerde" userId="f4075222-a6c9-4865-be34-8e633f9fed18" providerId="ADAL" clId="{F631F76F-8D10-41DC-BA44-15013083FDE3}" dt="2022-03-02T14:46:19.541" v="2" actId="6549"/>
          <ac:spMkLst>
            <pc:docMk/>
            <pc:sldMk cId="1708651918" sldId="260"/>
            <ac:spMk id="2" creationId="{742D5D28-A7CC-48CB-A9A4-017E13C1EBEC}"/>
          </ac:spMkLst>
        </pc:spChg>
        <pc:spChg chg="mod">
          <ac:chgData name="Katrine Weisteen Bjerde" userId="f4075222-a6c9-4865-be34-8e633f9fed18" providerId="ADAL" clId="{F631F76F-8D10-41DC-BA44-15013083FDE3}" dt="2022-03-02T14:47:01.702" v="63" actId="20577"/>
          <ac:spMkLst>
            <pc:docMk/>
            <pc:sldMk cId="1708651918" sldId="260"/>
            <ac:spMk id="3" creationId="{0F6EF06F-2982-4D79-A0D4-223744B2F42F}"/>
          </ac:spMkLst>
        </pc:spChg>
      </pc:sldChg>
      <pc:sldChg chg="add del">
        <pc:chgData name="Katrine Weisteen Bjerde" userId="f4075222-a6c9-4865-be34-8e633f9fed18" providerId="ADAL" clId="{F631F76F-8D10-41DC-BA44-15013083FDE3}" dt="2022-03-02T16:44:33.912" v="1337"/>
        <pc:sldMkLst>
          <pc:docMk/>
          <pc:sldMk cId="202700002" sldId="420"/>
        </pc:sldMkLst>
      </pc:sldChg>
      <pc:sldChg chg="del">
        <pc:chgData name="Katrine Weisteen Bjerde" userId="f4075222-a6c9-4865-be34-8e633f9fed18" providerId="ADAL" clId="{F631F76F-8D10-41DC-BA44-15013083FDE3}" dt="2022-03-02T16:28:07.508" v="240" actId="47"/>
        <pc:sldMkLst>
          <pc:docMk/>
          <pc:sldMk cId="1870499909" sldId="960"/>
        </pc:sldMkLst>
      </pc:sldChg>
      <pc:sldChg chg="addSp delSp modSp mod">
        <pc:chgData name="Katrine Weisteen Bjerde" userId="f4075222-a6c9-4865-be34-8e633f9fed18" providerId="ADAL" clId="{F631F76F-8D10-41DC-BA44-15013083FDE3}" dt="2022-03-02T14:49:08.627" v="82" actId="14100"/>
        <pc:sldMkLst>
          <pc:docMk/>
          <pc:sldMk cId="1005996894" sldId="5177"/>
        </pc:sldMkLst>
        <pc:spChg chg="mod">
          <ac:chgData name="Katrine Weisteen Bjerde" userId="f4075222-a6c9-4865-be34-8e633f9fed18" providerId="ADAL" clId="{F631F76F-8D10-41DC-BA44-15013083FDE3}" dt="2022-03-02T14:49:08.627" v="82" actId="14100"/>
          <ac:spMkLst>
            <pc:docMk/>
            <pc:sldMk cId="1005996894" sldId="5177"/>
            <ac:spMk id="16" creationId="{02294538-C3FE-426B-A1F0-561D5104EF45}"/>
          </ac:spMkLst>
        </pc:spChg>
        <pc:spChg chg="add del">
          <ac:chgData name="Katrine Weisteen Bjerde" userId="f4075222-a6c9-4865-be34-8e633f9fed18" providerId="ADAL" clId="{F631F76F-8D10-41DC-BA44-15013083FDE3}" dt="2022-03-02T14:47:49.073" v="65" actId="478"/>
          <ac:spMkLst>
            <pc:docMk/>
            <pc:sldMk cId="1005996894" sldId="5177"/>
            <ac:spMk id="21" creationId="{225AB439-2318-4639-8BDE-4691F0D1BAA3}"/>
          </ac:spMkLst>
        </pc:spChg>
      </pc:sldChg>
      <pc:sldChg chg="modSp mod">
        <pc:chgData name="Katrine Weisteen Bjerde" userId="f4075222-a6c9-4865-be34-8e633f9fed18" providerId="ADAL" clId="{F631F76F-8D10-41DC-BA44-15013083FDE3}" dt="2022-03-02T14:51:47.882" v="195" actId="6549"/>
        <pc:sldMkLst>
          <pc:docMk/>
          <pc:sldMk cId="1789688053" sldId="5194"/>
        </pc:sldMkLst>
        <pc:spChg chg="mod">
          <ac:chgData name="Katrine Weisteen Bjerde" userId="f4075222-a6c9-4865-be34-8e633f9fed18" providerId="ADAL" clId="{F631F76F-8D10-41DC-BA44-15013083FDE3}" dt="2022-03-02T14:51:47.882" v="195" actId="6549"/>
          <ac:spMkLst>
            <pc:docMk/>
            <pc:sldMk cId="1789688053" sldId="5194"/>
            <ac:spMk id="3" creationId="{8B590B84-CE3B-4516-9CDA-FC74A3D9F1FF}"/>
          </ac:spMkLst>
        </pc:spChg>
      </pc:sldChg>
      <pc:sldChg chg="modSp mod">
        <pc:chgData name="Katrine Weisteen Bjerde" userId="f4075222-a6c9-4865-be34-8e633f9fed18" providerId="ADAL" clId="{F631F76F-8D10-41DC-BA44-15013083FDE3}" dt="2022-03-02T16:36:13.490" v="672" actId="6549"/>
        <pc:sldMkLst>
          <pc:docMk/>
          <pc:sldMk cId="1485004676" sldId="5195"/>
        </pc:sldMkLst>
        <pc:spChg chg="mod">
          <ac:chgData name="Katrine Weisteen Bjerde" userId="f4075222-a6c9-4865-be34-8e633f9fed18" providerId="ADAL" clId="{F631F76F-8D10-41DC-BA44-15013083FDE3}" dt="2022-03-02T16:35:55.940" v="667" actId="6549"/>
          <ac:spMkLst>
            <pc:docMk/>
            <pc:sldMk cId="1485004676" sldId="5195"/>
            <ac:spMk id="2" creationId="{C834D16F-BDD1-4B65-B2D8-7E856E5F5755}"/>
          </ac:spMkLst>
        </pc:spChg>
        <pc:spChg chg="mod">
          <ac:chgData name="Katrine Weisteen Bjerde" userId="f4075222-a6c9-4865-be34-8e633f9fed18" providerId="ADAL" clId="{F631F76F-8D10-41DC-BA44-15013083FDE3}" dt="2022-03-02T16:36:13.490" v="672" actId="6549"/>
          <ac:spMkLst>
            <pc:docMk/>
            <pc:sldMk cId="1485004676" sldId="5195"/>
            <ac:spMk id="3" creationId="{C4270ABB-E4D7-4819-8507-9E28BB462606}"/>
          </ac:spMkLst>
        </pc:spChg>
      </pc:sldChg>
      <pc:sldChg chg="addSp modSp mod">
        <pc:chgData name="Katrine Weisteen Bjerde" userId="f4075222-a6c9-4865-be34-8e633f9fed18" providerId="ADAL" clId="{F631F76F-8D10-41DC-BA44-15013083FDE3}" dt="2022-03-02T16:40:55.834" v="1159" actId="6549"/>
        <pc:sldMkLst>
          <pc:docMk/>
          <pc:sldMk cId="3894509293" sldId="5199"/>
        </pc:sldMkLst>
        <pc:spChg chg="mod">
          <ac:chgData name="Katrine Weisteen Bjerde" userId="f4075222-a6c9-4865-be34-8e633f9fed18" providerId="ADAL" clId="{F631F76F-8D10-41DC-BA44-15013083FDE3}" dt="2022-03-02T16:29:41.255" v="312" actId="14100"/>
          <ac:spMkLst>
            <pc:docMk/>
            <pc:sldMk cId="3894509293" sldId="5199"/>
            <ac:spMk id="6" creationId="{00000000-0000-0000-0000-000000000000}"/>
          </ac:spMkLst>
        </pc:spChg>
        <pc:spChg chg="mod">
          <ac:chgData name="Katrine Weisteen Bjerde" userId="f4075222-a6c9-4865-be34-8e633f9fed18" providerId="ADAL" clId="{F631F76F-8D10-41DC-BA44-15013083FDE3}" dt="2022-03-02T16:29:41.255" v="312" actId="14100"/>
          <ac:spMkLst>
            <pc:docMk/>
            <pc:sldMk cId="3894509293" sldId="5199"/>
            <ac:spMk id="7" creationId="{00000000-0000-0000-0000-000000000000}"/>
          </ac:spMkLst>
        </pc:spChg>
        <pc:spChg chg="mod">
          <ac:chgData name="Katrine Weisteen Bjerde" userId="f4075222-a6c9-4865-be34-8e633f9fed18" providerId="ADAL" clId="{F631F76F-8D10-41DC-BA44-15013083FDE3}" dt="2022-03-02T16:30:14.489" v="318" actId="207"/>
          <ac:spMkLst>
            <pc:docMk/>
            <pc:sldMk cId="3894509293" sldId="5199"/>
            <ac:spMk id="8" creationId="{00000000-0000-0000-0000-000000000000}"/>
          </ac:spMkLst>
        </pc:spChg>
        <pc:spChg chg="mod">
          <ac:chgData name="Katrine Weisteen Bjerde" userId="f4075222-a6c9-4865-be34-8e633f9fed18" providerId="ADAL" clId="{F631F76F-8D10-41DC-BA44-15013083FDE3}" dt="2022-03-02T16:29:21.589" v="273" actId="14100"/>
          <ac:spMkLst>
            <pc:docMk/>
            <pc:sldMk cId="3894509293" sldId="5199"/>
            <ac:spMk id="9" creationId="{00000000-0000-0000-0000-000000000000}"/>
          </ac:spMkLst>
        </pc:spChg>
        <pc:spChg chg="mod">
          <ac:chgData name="Katrine Weisteen Bjerde" userId="f4075222-a6c9-4865-be34-8e633f9fed18" providerId="ADAL" clId="{F631F76F-8D10-41DC-BA44-15013083FDE3}" dt="2022-03-02T16:29:21.589" v="273" actId="14100"/>
          <ac:spMkLst>
            <pc:docMk/>
            <pc:sldMk cId="3894509293" sldId="5199"/>
            <ac:spMk id="10" creationId="{00000000-0000-0000-0000-000000000000}"/>
          </ac:spMkLst>
        </pc:spChg>
        <pc:spChg chg="mod">
          <ac:chgData name="Katrine Weisteen Bjerde" userId="f4075222-a6c9-4865-be34-8e633f9fed18" providerId="ADAL" clId="{F631F76F-8D10-41DC-BA44-15013083FDE3}" dt="2022-03-02T16:29:11.146" v="271" actId="1038"/>
          <ac:spMkLst>
            <pc:docMk/>
            <pc:sldMk cId="3894509293" sldId="5199"/>
            <ac:spMk id="11" creationId="{00000000-0000-0000-0000-000000000000}"/>
          </ac:spMkLst>
        </pc:spChg>
        <pc:spChg chg="mod">
          <ac:chgData name="Katrine Weisteen Bjerde" userId="f4075222-a6c9-4865-be34-8e633f9fed18" providerId="ADAL" clId="{F631F76F-8D10-41DC-BA44-15013083FDE3}" dt="2022-03-02T16:29:11.146" v="271" actId="1038"/>
          <ac:spMkLst>
            <pc:docMk/>
            <pc:sldMk cId="3894509293" sldId="5199"/>
            <ac:spMk id="13" creationId="{00000000-0000-0000-0000-000000000000}"/>
          </ac:spMkLst>
        </pc:spChg>
        <pc:spChg chg="mod">
          <ac:chgData name="Katrine Weisteen Bjerde" userId="f4075222-a6c9-4865-be34-8e633f9fed18" providerId="ADAL" clId="{F631F76F-8D10-41DC-BA44-15013083FDE3}" dt="2022-03-02T16:40:55.834" v="1159" actId="6549"/>
          <ac:spMkLst>
            <pc:docMk/>
            <pc:sldMk cId="3894509293" sldId="5199"/>
            <ac:spMk id="15" creationId="{00000000-0000-0000-0000-000000000000}"/>
          </ac:spMkLst>
        </pc:spChg>
        <pc:spChg chg="mod">
          <ac:chgData name="Katrine Weisteen Bjerde" userId="f4075222-a6c9-4865-be34-8e633f9fed18" providerId="ADAL" clId="{F631F76F-8D10-41DC-BA44-15013083FDE3}" dt="2022-03-02T16:29:11.146" v="271" actId="1038"/>
          <ac:spMkLst>
            <pc:docMk/>
            <pc:sldMk cId="3894509293" sldId="5199"/>
            <ac:spMk id="16" creationId="{00000000-0000-0000-0000-000000000000}"/>
          </ac:spMkLst>
        </pc:spChg>
        <pc:grpChg chg="add mod">
          <ac:chgData name="Katrine Weisteen Bjerde" userId="f4075222-a6c9-4865-be34-8e633f9fed18" providerId="ADAL" clId="{F631F76F-8D10-41DC-BA44-15013083FDE3}" dt="2022-03-02T16:29:41.255" v="312" actId="14100"/>
          <ac:grpSpMkLst>
            <pc:docMk/>
            <pc:sldMk cId="3894509293" sldId="5199"/>
            <ac:grpSpMk id="2" creationId="{FD56A9F3-C2A7-4219-B4C4-603F15295B32}"/>
          </ac:grpSpMkLst>
        </pc:grpChg>
        <pc:grpChg chg="add mod">
          <ac:chgData name="Katrine Weisteen Bjerde" userId="f4075222-a6c9-4865-be34-8e633f9fed18" providerId="ADAL" clId="{F631F76F-8D10-41DC-BA44-15013083FDE3}" dt="2022-03-02T16:29:11.146" v="271" actId="1038"/>
          <ac:grpSpMkLst>
            <pc:docMk/>
            <pc:sldMk cId="3894509293" sldId="5199"/>
            <ac:grpSpMk id="3" creationId="{9C7D22C0-37F6-4DBD-A8D3-206735B12C20}"/>
          </ac:grpSpMkLst>
        </pc:grpChg>
        <pc:grpChg chg="add mod">
          <ac:chgData name="Katrine Weisteen Bjerde" userId="f4075222-a6c9-4865-be34-8e633f9fed18" providerId="ADAL" clId="{F631F76F-8D10-41DC-BA44-15013083FDE3}" dt="2022-03-02T16:29:21.589" v="273" actId="14100"/>
          <ac:grpSpMkLst>
            <pc:docMk/>
            <pc:sldMk cId="3894509293" sldId="5199"/>
            <ac:grpSpMk id="4" creationId="{6ED0A1E6-646D-429E-AB64-FAA6E36D1E4B}"/>
          </ac:grpSpMkLst>
        </pc:grpChg>
        <pc:picChg chg="mod">
          <ac:chgData name="Katrine Weisteen Bjerde" userId="f4075222-a6c9-4865-be34-8e633f9fed18" providerId="ADAL" clId="{F631F76F-8D10-41DC-BA44-15013083FDE3}" dt="2022-03-02T16:29:41.255" v="312" actId="14100"/>
          <ac:picMkLst>
            <pc:docMk/>
            <pc:sldMk cId="3894509293" sldId="5199"/>
            <ac:picMk id="12" creationId="{00000000-0000-0000-0000-000000000000}"/>
          </ac:picMkLst>
        </pc:picChg>
        <pc:picChg chg="mod">
          <ac:chgData name="Katrine Weisteen Bjerde" userId="f4075222-a6c9-4865-be34-8e633f9fed18" providerId="ADAL" clId="{F631F76F-8D10-41DC-BA44-15013083FDE3}" dt="2022-03-02T16:29:21.589" v="273" actId="14100"/>
          <ac:picMkLst>
            <pc:docMk/>
            <pc:sldMk cId="3894509293" sldId="5199"/>
            <ac:picMk id="14" creationId="{00000000-0000-0000-0000-000000000000}"/>
          </ac:picMkLst>
        </pc:picChg>
        <pc:picChg chg="mod">
          <ac:chgData name="Katrine Weisteen Bjerde" userId="f4075222-a6c9-4865-be34-8e633f9fed18" providerId="ADAL" clId="{F631F76F-8D10-41DC-BA44-15013083FDE3}" dt="2022-03-02T16:29:11.146" v="271" actId="1038"/>
          <ac:picMkLst>
            <pc:docMk/>
            <pc:sldMk cId="3894509293" sldId="5199"/>
            <ac:picMk id="18" creationId="{00000000-0000-0000-0000-000000000000}"/>
          </ac:picMkLst>
        </pc:picChg>
        <pc:picChg chg="add">
          <ac:chgData name="Katrine Weisteen Bjerde" userId="f4075222-a6c9-4865-be34-8e633f9fed18" providerId="ADAL" clId="{F631F76F-8D10-41DC-BA44-15013083FDE3}" dt="2022-03-02T16:33:01.589" v="381" actId="22"/>
          <ac:picMkLst>
            <pc:docMk/>
            <pc:sldMk cId="3894509293" sldId="5199"/>
            <ac:picMk id="19" creationId="{03A4085E-7F0E-44F2-9457-DE39F1891549}"/>
          </ac:picMkLst>
        </pc:picChg>
      </pc:sldChg>
      <pc:sldChg chg="modSp add mod">
        <pc:chgData name="Katrine Weisteen Bjerde" userId="f4075222-a6c9-4865-be34-8e633f9fed18" providerId="ADAL" clId="{F631F76F-8D10-41DC-BA44-15013083FDE3}" dt="2022-03-02T16:43:48.974" v="1336" actId="20578"/>
        <pc:sldMkLst>
          <pc:docMk/>
          <pc:sldMk cId="2953501603" sldId="5200"/>
        </pc:sldMkLst>
        <pc:spChg chg="mod">
          <ac:chgData name="Katrine Weisteen Bjerde" userId="f4075222-a6c9-4865-be34-8e633f9fed18" providerId="ADAL" clId="{F631F76F-8D10-41DC-BA44-15013083FDE3}" dt="2022-03-02T16:33:50.191" v="416" actId="6549"/>
          <ac:spMkLst>
            <pc:docMk/>
            <pc:sldMk cId="2953501603" sldId="5200"/>
            <ac:spMk id="2" creationId="{C834D16F-BDD1-4B65-B2D8-7E856E5F5755}"/>
          </ac:spMkLst>
        </pc:spChg>
        <pc:spChg chg="mod">
          <ac:chgData name="Katrine Weisteen Bjerde" userId="f4075222-a6c9-4865-be34-8e633f9fed18" providerId="ADAL" clId="{F631F76F-8D10-41DC-BA44-15013083FDE3}" dt="2022-03-02T16:43:48.974" v="1336" actId="20578"/>
          <ac:spMkLst>
            <pc:docMk/>
            <pc:sldMk cId="2953501603" sldId="5200"/>
            <ac:spMk id="3" creationId="{C4270ABB-E4D7-4819-8507-9E28BB462606}"/>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jx67\Documents\Analyse%20av%20Felles%20infrastruktur%20og%20tjenester%20for%20FAIR%20forskningsdata%2019102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jx67\Documents\Analyse%20av%20Felles%20infrastruktur%20og%20tjenester%20for%20FAIR%20forskningsdata%2019102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jx67\Documents\Analyse%20av%20Felles%20infrastruktur%20og%20tjenester%20for%20FAIR%20forskningsdata%2019102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jx67\Documents\Analyse%20av%20Felles%20infrastruktur%20og%20tjenester%20for%20FAIR%20forskningsdata%20191021.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nb-NO" sz="1600"/>
              <a:t>b. Etiske problemstillinger knyttet til datahåndtering?</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'Ark2'!$A$30:$A$34</c:f>
              <c:strCache>
                <c:ptCount val="5"/>
                <c:pt idx="0">
                  <c:v>Svært begrenset</c:v>
                </c:pt>
                <c:pt idx="1">
                  <c:v>Begrenset</c:v>
                </c:pt>
                <c:pt idx="2">
                  <c:v>Nøytral</c:v>
                </c:pt>
                <c:pt idx="3">
                  <c:v>God</c:v>
                </c:pt>
                <c:pt idx="4">
                  <c:v>Svært god</c:v>
                </c:pt>
              </c:strCache>
            </c:strRef>
          </c:cat>
          <c:val>
            <c:numRef>
              <c:f>'Ark2'!$B$30:$B$34</c:f>
              <c:numCache>
                <c:formatCode>General</c:formatCode>
                <c:ptCount val="5"/>
                <c:pt idx="0">
                  <c:v>2</c:v>
                </c:pt>
                <c:pt idx="1">
                  <c:v>8</c:v>
                </c:pt>
                <c:pt idx="2">
                  <c:v>9</c:v>
                </c:pt>
                <c:pt idx="3">
                  <c:v>21</c:v>
                </c:pt>
                <c:pt idx="4">
                  <c:v>5</c:v>
                </c:pt>
              </c:numCache>
            </c:numRef>
          </c:val>
          <c:extLst>
            <c:ext xmlns:c16="http://schemas.microsoft.com/office/drawing/2014/chart" uri="{C3380CC4-5D6E-409C-BE32-E72D297353CC}">
              <c16:uniqueId val="{00000000-7857-477E-B3AB-D1A43FF6E51A}"/>
            </c:ext>
          </c:extLst>
        </c:ser>
        <c:dLbls>
          <c:dLblPos val="outEnd"/>
          <c:showLegendKey val="0"/>
          <c:showVal val="1"/>
          <c:showCatName val="0"/>
          <c:showSerName val="0"/>
          <c:showPercent val="0"/>
          <c:showBubbleSize val="0"/>
        </c:dLbls>
        <c:gapWidth val="219"/>
        <c:overlap val="-27"/>
        <c:axId val="602812200"/>
        <c:axId val="602812856"/>
      </c:barChart>
      <c:catAx>
        <c:axId val="602812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crossAx val="602812856"/>
        <c:crosses val="autoZero"/>
        <c:auto val="1"/>
        <c:lblAlgn val="ctr"/>
        <c:lblOffset val="100"/>
        <c:noMultiLvlLbl val="0"/>
      </c:catAx>
      <c:valAx>
        <c:axId val="602812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60281220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nb-NO" sz="1600"/>
              <a:t>d. Problemstillinger knyttet til informasjonssikkerhet i datahåndtering?</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'Ark2'!$A$57:$A$61</c:f>
              <c:strCache>
                <c:ptCount val="5"/>
                <c:pt idx="0">
                  <c:v>Svært begrenset </c:v>
                </c:pt>
                <c:pt idx="1">
                  <c:v>Begrenset</c:v>
                </c:pt>
                <c:pt idx="2">
                  <c:v>Nøytral</c:v>
                </c:pt>
                <c:pt idx="3">
                  <c:v>God</c:v>
                </c:pt>
                <c:pt idx="4">
                  <c:v>Svært god</c:v>
                </c:pt>
              </c:strCache>
            </c:strRef>
          </c:cat>
          <c:val>
            <c:numRef>
              <c:f>'Ark2'!$B$57:$B$61</c:f>
              <c:numCache>
                <c:formatCode>General</c:formatCode>
                <c:ptCount val="5"/>
                <c:pt idx="0">
                  <c:v>0</c:v>
                </c:pt>
                <c:pt idx="1">
                  <c:v>6</c:v>
                </c:pt>
                <c:pt idx="2">
                  <c:v>13</c:v>
                </c:pt>
                <c:pt idx="3">
                  <c:v>19</c:v>
                </c:pt>
                <c:pt idx="4">
                  <c:v>7</c:v>
                </c:pt>
              </c:numCache>
            </c:numRef>
          </c:val>
          <c:extLst>
            <c:ext xmlns:c16="http://schemas.microsoft.com/office/drawing/2014/chart" uri="{C3380CC4-5D6E-409C-BE32-E72D297353CC}">
              <c16:uniqueId val="{00000000-308D-48F9-A59D-15BBE4FDF71E}"/>
            </c:ext>
          </c:extLst>
        </c:ser>
        <c:dLbls>
          <c:dLblPos val="outEnd"/>
          <c:showLegendKey val="0"/>
          <c:showVal val="1"/>
          <c:showCatName val="0"/>
          <c:showSerName val="0"/>
          <c:showPercent val="0"/>
          <c:showBubbleSize val="0"/>
        </c:dLbls>
        <c:gapWidth val="219"/>
        <c:overlap val="-27"/>
        <c:axId val="611827104"/>
        <c:axId val="611828744"/>
      </c:barChart>
      <c:catAx>
        <c:axId val="611827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crossAx val="611828744"/>
        <c:crosses val="autoZero"/>
        <c:auto val="1"/>
        <c:lblAlgn val="ctr"/>
        <c:lblOffset val="100"/>
        <c:noMultiLvlLbl val="0"/>
      </c:catAx>
      <c:valAx>
        <c:axId val="6118287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61182710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nb-NO" sz="1600"/>
              <a:t>c. Tekniske problemstillinger knyttet til datahåndtering?</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'Ark2'!$A$44:$A$48</c:f>
              <c:strCache>
                <c:ptCount val="5"/>
                <c:pt idx="0">
                  <c:v>Svært begrenset</c:v>
                </c:pt>
                <c:pt idx="1">
                  <c:v>Begrenset</c:v>
                </c:pt>
                <c:pt idx="2">
                  <c:v>Nøytral</c:v>
                </c:pt>
                <c:pt idx="3">
                  <c:v>God</c:v>
                </c:pt>
                <c:pt idx="4">
                  <c:v>Svært god</c:v>
                </c:pt>
              </c:strCache>
            </c:strRef>
          </c:cat>
          <c:val>
            <c:numRef>
              <c:f>'Ark2'!$B$44:$B$48</c:f>
              <c:numCache>
                <c:formatCode>General</c:formatCode>
                <c:ptCount val="5"/>
                <c:pt idx="0">
                  <c:v>3</c:v>
                </c:pt>
                <c:pt idx="1">
                  <c:v>11</c:v>
                </c:pt>
                <c:pt idx="2">
                  <c:v>15</c:v>
                </c:pt>
                <c:pt idx="3">
                  <c:v>11</c:v>
                </c:pt>
                <c:pt idx="4">
                  <c:v>5</c:v>
                </c:pt>
              </c:numCache>
            </c:numRef>
          </c:val>
          <c:extLst>
            <c:ext xmlns:c16="http://schemas.microsoft.com/office/drawing/2014/chart" uri="{C3380CC4-5D6E-409C-BE32-E72D297353CC}">
              <c16:uniqueId val="{00000000-8B4D-457C-9C34-9843A76A9446}"/>
            </c:ext>
          </c:extLst>
        </c:ser>
        <c:dLbls>
          <c:dLblPos val="outEnd"/>
          <c:showLegendKey val="0"/>
          <c:showVal val="1"/>
          <c:showCatName val="0"/>
          <c:showSerName val="0"/>
          <c:showPercent val="0"/>
          <c:showBubbleSize val="0"/>
        </c:dLbls>
        <c:gapWidth val="219"/>
        <c:overlap val="-27"/>
        <c:axId val="608348040"/>
        <c:axId val="608350336"/>
      </c:barChart>
      <c:catAx>
        <c:axId val="608348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crossAx val="608350336"/>
        <c:crosses val="autoZero"/>
        <c:auto val="1"/>
        <c:lblAlgn val="ctr"/>
        <c:lblOffset val="100"/>
        <c:noMultiLvlLbl val="0"/>
      </c:catAx>
      <c:valAx>
        <c:axId val="6083503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60834804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nb-NO" sz="1600"/>
              <a:t>a. Juridiske spørsmål knyttet til datahåndtering?</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'Ark2'!$A$16:$A$20</c:f>
              <c:strCache>
                <c:ptCount val="5"/>
                <c:pt idx="0">
                  <c:v>Svært begrenset</c:v>
                </c:pt>
                <c:pt idx="1">
                  <c:v>Begrenset</c:v>
                </c:pt>
                <c:pt idx="2">
                  <c:v>Nøytral</c:v>
                </c:pt>
                <c:pt idx="3">
                  <c:v>God</c:v>
                </c:pt>
                <c:pt idx="4">
                  <c:v>Svært god</c:v>
                </c:pt>
              </c:strCache>
            </c:strRef>
          </c:cat>
          <c:val>
            <c:numRef>
              <c:f>'Ark2'!$B$16:$B$20</c:f>
              <c:numCache>
                <c:formatCode>General</c:formatCode>
                <c:ptCount val="5"/>
                <c:pt idx="0">
                  <c:v>11</c:v>
                </c:pt>
                <c:pt idx="1">
                  <c:v>14</c:v>
                </c:pt>
                <c:pt idx="2">
                  <c:v>5</c:v>
                </c:pt>
                <c:pt idx="3">
                  <c:v>14</c:v>
                </c:pt>
                <c:pt idx="4">
                  <c:v>1</c:v>
                </c:pt>
              </c:numCache>
            </c:numRef>
          </c:val>
          <c:extLst>
            <c:ext xmlns:c16="http://schemas.microsoft.com/office/drawing/2014/chart" uri="{C3380CC4-5D6E-409C-BE32-E72D297353CC}">
              <c16:uniqueId val="{00000000-F78A-410A-93CF-3C71013F7D54}"/>
            </c:ext>
          </c:extLst>
        </c:ser>
        <c:dLbls>
          <c:dLblPos val="outEnd"/>
          <c:showLegendKey val="0"/>
          <c:showVal val="1"/>
          <c:showCatName val="0"/>
          <c:showSerName val="0"/>
          <c:showPercent val="0"/>
          <c:showBubbleSize val="0"/>
        </c:dLbls>
        <c:gapWidth val="219"/>
        <c:overlap val="-27"/>
        <c:axId val="544016360"/>
        <c:axId val="544017016"/>
      </c:barChart>
      <c:catAx>
        <c:axId val="544016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crossAx val="544017016"/>
        <c:crosses val="autoZero"/>
        <c:auto val="1"/>
        <c:lblAlgn val="ctr"/>
        <c:lblOffset val="100"/>
        <c:noMultiLvlLbl val="0"/>
      </c:catAx>
      <c:valAx>
        <c:axId val="544017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54401636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8475"/>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sz="quarter" idx="1"/>
          </p:nvPr>
        </p:nvSpPr>
        <p:spPr>
          <a:xfrm>
            <a:off x="3848100" y="0"/>
            <a:ext cx="2944813" cy="498475"/>
          </a:xfrm>
          <a:prstGeom prst="rect">
            <a:avLst/>
          </a:prstGeom>
        </p:spPr>
        <p:txBody>
          <a:bodyPr vert="horz" lIns="91440" tIns="45720" rIns="91440" bIns="45720" rtlCol="0"/>
          <a:lstStyle>
            <a:lvl1pPr algn="r">
              <a:defRPr sz="1200"/>
            </a:lvl1pPr>
          </a:lstStyle>
          <a:p>
            <a:fld id="{48509F74-65B4-4F5D-A15D-AF8B6D1F3B7D}" type="datetimeFigureOut">
              <a:rPr lang="nb-NO" smtClean="0"/>
              <a:t>02.06.2022</a:t>
            </a:fld>
            <a:endParaRPr lang="nb-NO"/>
          </a:p>
        </p:txBody>
      </p:sp>
      <p:sp>
        <p:nvSpPr>
          <p:cNvPr id="4" name="Footer Placeholder 3"/>
          <p:cNvSpPr>
            <a:spLocks noGrp="1"/>
          </p:cNvSpPr>
          <p:nvPr>
            <p:ph type="ftr" sz="quarter" idx="2"/>
          </p:nvPr>
        </p:nvSpPr>
        <p:spPr>
          <a:xfrm>
            <a:off x="0" y="9432925"/>
            <a:ext cx="2944813" cy="498475"/>
          </a:xfrm>
          <a:prstGeom prst="rect">
            <a:avLst/>
          </a:prstGeom>
        </p:spPr>
        <p:txBody>
          <a:bodyPr vert="horz" lIns="91440" tIns="45720" rIns="91440" bIns="45720" rtlCol="0" anchor="b"/>
          <a:lstStyle>
            <a:lvl1pPr algn="l">
              <a:defRPr sz="1200"/>
            </a:lvl1pPr>
          </a:lstStyle>
          <a:p>
            <a:endParaRPr lang="nb-NO"/>
          </a:p>
        </p:txBody>
      </p:sp>
      <p:sp>
        <p:nvSpPr>
          <p:cNvPr id="5" name="Slide Number Placeholder 4"/>
          <p:cNvSpPr>
            <a:spLocks noGrp="1"/>
          </p:cNvSpPr>
          <p:nvPr>
            <p:ph type="sldNum" sz="quarter" idx="3"/>
          </p:nvPr>
        </p:nvSpPr>
        <p:spPr>
          <a:xfrm>
            <a:off x="3848100" y="9432925"/>
            <a:ext cx="2944813" cy="498475"/>
          </a:xfrm>
          <a:prstGeom prst="rect">
            <a:avLst/>
          </a:prstGeom>
        </p:spPr>
        <p:txBody>
          <a:bodyPr vert="horz" lIns="91440" tIns="45720" rIns="91440" bIns="45720" rtlCol="0" anchor="b"/>
          <a:lstStyle>
            <a:lvl1pPr algn="r">
              <a:defRPr sz="1200"/>
            </a:lvl1pPr>
          </a:lstStyle>
          <a:p>
            <a:fld id="{D4D3BD6C-241D-40AB-AB78-43E26953AF45}" type="slidenum">
              <a:rPr lang="nb-NO" smtClean="0"/>
              <a:t>‹#›</a:t>
            </a:fld>
            <a:endParaRPr lang="nb-NO"/>
          </a:p>
        </p:txBody>
      </p:sp>
    </p:spTree>
    <p:extLst>
      <p:ext uri="{BB962C8B-B14F-4D97-AF65-F5344CB8AC3E}">
        <p14:creationId xmlns:p14="http://schemas.microsoft.com/office/powerpoint/2010/main" val="3907951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495D68DF-DFFA-42E7-A25A-9FE03DB48093}" type="datetimeFigureOut">
              <a:rPr lang="en-US"/>
              <a:t>6/2/2022</a:t>
            </a:fld>
            <a:endParaRPr lang="en-US"/>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90EB633C-5D6C-4839-B631-9E0D4EBC267B}" type="slidenum">
              <a:rPr lang="en-US"/>
              <a:t>‹#›</a:t>
            </a:fld>
            <a:endParaRPr lang="en-US"/>
          </a:p>
        </p:txBody>
      </p:sp>
    </p:spTree>
    <p:extLst>
      <p:ext uri="{BB962C8B-B14F-4D97-AF65-F5344CB8AC3E}">
        <p14:creationId xmlns:p14="http://schemas.microsoft.com/office/powerpoint/2010/main" val="3002350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dirty="0"/>
          </a:p>
        </p:txBody>
      </p:sp>
      <p:sp>
        <p:nvSpPr>
          <p:cNvPr id="4" name="Plassholder for lysbilde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C97E71-7CC0-7D4D-AFFD-1D3A1FC40E8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6280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200" b="0" i="0" kern="1200">
                <a:solidFill>
                  <a:schemeClr val="tx1"/>
                </a:solidFill>
                <a:effectLst/>
                <a:latin typeface="+mn-lt"/>
                <a:ea typeface="+mn-ea"/>
                <a:cs typeface="+mn-cs"/>
              </a:rPr>
              <a:t>Området er komplekst og i svært rask utvikling. Det vi legger ut av informasjon på opencience.no nå, må løpende oppdateres. Viktig å avgrense ambisjonsnivået, så vi (Sikt i samarbeid med Forskningsrådet og UHR/institusjonene) har kapasitet til dette.  </a:t>
            </a:r>
            <a:endParaRPr lang="nb-NO"/>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BF4782-8FC5-B546-B55A-B446772793E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66635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90EB633C-5D6C-4839-B631-9E0D4EBC267B}" type="slidenum">
              <a:rPr lang="en-US" smtClean="0"/>
              <a:t>5</a:t>
            </a:fld>
            <a:endParaRPr lang="en-US"/>
          </a:p>
        </p:txBody>
      </p:sp>
    </p:spTree>
    <p:extLst>
      <p:ext uri="{BB962C8B-B14F-4D97-AF65-F5344CB8AC3E}">
        <p14:creationId xmlns:p14="http://schemas.microsoft.com/office/powerpoint/2010/main" val="441930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200" b="0" i="0" kern="1200">
                <a:solidFill>
                  <a:schemeClr val="tx1"/>
                </a:solidFill>
                <a:effectLst/>
                <a:latin typeface="+mn-lt"/>
                <a:ea typeface="+mn-ea"/>
                <a:cs typeface="+mn-cs"/>
              </a:rPr>
              <a:t>Vi vet det er lite nytt for de som allerede har kommet langt, men det gjelder ikke alle. </a:t>
            </a:r>
            <a:endParaRPr lang="nb-NO"/>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BF4782-8FC5-B546-B55A-B446772793E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07364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200" b="0" i="0" kern="1200" dirty="0">
                <a:solidFill>
                  <a:schemeClr val="tx1"/>
                </a:solidFill>
                <a:effectLst/>
                <a:latin typeface="+mn-lt"/>
                <a:ea typeface="+mn-ea"/>
                <a:cs typeface="+mn-cs"/>
              </a:rPr>
              <a:t>Flere snakker om at </a:t>
            </a:r>
            <a:r>
              <a:rPr lang="nb-NO" sz="1200" b="0" i="0" kern="1200" dirty="0" err="1">
                <a:solidFill>
                  <a:schemeClr val="tx1"/>
                </a:solidFill>
                <a:effectLst/>
                <a:latin typeface="+mn-lt"/>
                <a:ea typeface="+mn-ea"/>
                <a:cs typeface="+mn-cs"/>
              </a:rPr>
              <a:t>FAIRifisering</a:t>
            </a:r>
            <a:r>
              <a:rPr lang="nb-NO" sz="1200" b="0" i="0" kern="1200" dirty="0">
                <a:solidFill>
                  <a:schemeClr val="tx1"/>
                </a:solidFill>
                <a:effectLst/>
                <a:latin typeface="+mn-lt"/>
                <a:ea typeface="+mn-ea"/>
                <a:cs typeface="+mn-cs"/>
              </a:rPr>
              <a:t> ikke må ta mer tid for forskerne. Tror nok at det vil ta mer tid, men vi må sikre at det tar minst mulig tid, og at man får noe igjen for den tiden man legger ned i dette. Når deling av data blir meritterende, vil forhåpentligvis dette også anses som verd å bruke tid på. </a:t>
            </a:r>
            <a:endParaRPr lang="nb-NO"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BF4782-8FC5-B546-B55A-B446772793E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8800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200" b="0" i="0" kern="1200" dirty="0">
                <a:solidFill>
                  <a:schemeClr val="tx1"/>
                </a:solidFill>
                <a:effectLst/>
                <a:latin typeface="+mn-lt"/>
                <a:ea typeface="+mn-ea"/>
                <a:cs typeface="+mn-cs"/>
              </a:rPr>
              <a:t>Anbefalingene i </a:t>
            </a:r>
            <a:r>
              <a:rPr lang="nb-NO" sz="1200" b="0" i="0" kern="1200" dirty="0" err="1">
                <a:solidFill>
                  <a:schemeClr val="tx1"/>
                </a:solidFill>
                <a:effectLst/>
                <a:latin typeface="+mn-lt"/>
                <a:ea typeface="+mn-ea"/>
                <a:cs typeface="+mn-cs"/>
              </a:rPr>
              <a:t>kap</a:t>
            </a:r>
            <a:r>
              <a:rPr lang="nb-NO" sz="1200" b="0" i="0" kern="1200" dirty="0">
                <a:solidFill>
                  <a:schemeClr val="tx1"/>
                </a:solidFill>
                <a:effectLst/>
                <a:latin typeface="+mn-lt"/>
                <a:ea typeface="+mn-ea"/>
                <a:cs typeface="+mn-cs"/>
              </a:rPr>
              <a:t> 6 er der i hovedsak for å teste ut. Det virker som mange opplever deler av dette er nyttig. Mulig oppfølging er i fellesskap å videreutvikle materiale som publiseres på openscience.no. Eller …? 3-5 årsverk (ikke personer) pr 100 forskerårsverk?</a:t>
            </a:r>
          </a:p>
          <a:p>
            <a:endParaRPr lang="nb-NO" sz="1200" b="0" i="0" kern="1200" dirty="0">
              <a:solidFill>
                <a:schemeClr val="tx1"/>
              </a:solidFill>
              <a:effectLst/>
              <a:latin typeface="+mn-lt"/>
              <a:ea typeface="+mn-ea"/>
              <a:cs typeface="+mn-cs"/>
            </a:endParaRPr>
          </a:p>
          <a:p>
            <a:r>
              <a:rPr lang="nb-NO" sz="1200" b="0" i="0" kern="1200" dirty="0">
                <a:solidFill>
                  <a:schemeClr val="tx1"/>
                </a:solidFill>
                <a:effectLst/>
                <a:latin typeface="+mn-lt"/>
                <a:ea typeface="+mn-ea"/>
                <a:cs typeface="+mn-cs"/>
              </a:rPr>
              <a:t>I sluttføringen av arbeidet skal vi gjøre om anbefalingene til forslag til videre arbeid for å fylle avdekkede huller/mangler.  </a:t>
            </a:r>
          </a:p>
          <a:p>
            <a:endParaRPr lang="nb-NO" sz="1200" b="0" i="0" kern="1200" dirty="0">
              <a:solidFill>
                <a:schemeClr val="tx1"/>
              </a:solidFill>
              <a:effectLst/>
              <a:latin typeface="+mn-lt"/>
              <a:ea typeface="+mn-ea"/>
              <a:cs typeface="+mn-cs"/>
            </a:endParaRPr>
          </a:p>
          <a:p>
            <a:r>
              <a:rPr lang="nb-NO" sz="1200" b="0" i="0" kern="1200" dirty="0">
                <a:solidFill>
                  <a:schemeClr val="tx1"/>
                </a:solidFill>
                <a:effectLst/>
                <a:latin typeface="+mn-lt"/>
                <a:ea typeface="+mn-ea"/>
                <a:cs typeface="+mn-cs"/>
              </a:rPr>
              <a:t>Si noe om at kultur/kompetanse var så sentralt i svarene i spørreundersøkelsen at vi ikke kunne la det ligge.  </a:t>
            </a:r>
            <a:br>
              <a:rPr lang="nb-NO" sz="1200" b="0" i="0" kern="1200" dirty="0">
                <a:solidFill>
                  <a:schemeClr val="tx1"/>
                </a:solidFill>
                <a:effectLst/>
                <a:latin typeface="+mn-lt"/>
                <a:ea typeface="+mn-ea"/>
                <a:cs typeface="+mn-cs"/>
              </a:rPr>
            </a:br>
            <a:r>
              <a:rPr lang="nb-NO" sz="1200" b="0" i="0" kern="1200" dirty="0">
                <a:solidFill>
                  <a:schemeClr val="tx1"/>
                </a:solidFill>
                <a:effectLst/>
                <a:latin typeface="+mn-lt"/>
                <a:ea typeface="+mn-ea"/>
                <a:cs typeface="+mn-cs"/>
              </a:rPr>
              <a:t>Mye godt arbeid i gang! Videre arbeid primært institusjonenes eget ansvar? HK-dir/Sikt stiller gjerne som fasilitatorer for videre arbeid der det er ønskelig. </a:t>
            </a:r>
          </a:p>
          <a:p>
            <a:endParaRPr lang="nb-NO" sz="1200" b="0" i="0" kern="1200" dirty="0">
              <a:solidFill>
                <a:schemeClr val="tx1"/>
              </a:solidFill>
              <a:effectLst/>
              <a:latin typeface="+mn-lt"/>
              <a:ea typeface="+mn-ea"/>
              <a:cs typeface="+mn-cs"/>
            </a:endParaRPr>
          </a:p>
          <a:p>
            <a:r>
              <a:rPr lang="nb-NO" sz="1200" b="0" i="0" kern="1200" dirty="0">
                <a:solidFill>
                  <a:schemeClr val="tx1"/>
                </a:solidFill>
                <a:effectLst/>
                <a:latin typeface="+mn-lt"/>
                <a:ea typeface="+mn-ea"/>
                <a:cs typeface="+mn-cs"/>
              </a:rPr>
              <a:t>Vi vil ta kontakt med REK og NEM/NENT for innspill på etiske problemstillinger </a:t>
            </a:r>
          </a:p>
          <a:p>
            <a:endParaRPr lang="nb-NO" sz="1200" b="0" i="0" kern="1200" dirty="0">
              <a:solidFill>
                <a:schemeClr val="tx1"/>
              </a:solidFill>
              <a:effectLst/>
              <a:latin typeface="+mn-lt"/>
              <a:ea typeface="+mn-ea"/>
              <a:cs typeface="+mn-cs"/>
            </a:endParaRPr>
          </a:p>
          <a:p>
            <a:r>
              <a:rPr lang="nb-NO" sz="1200" b="0" i="0" kern="1200" dirty="0">
                <a:solidFill>
                  <a:schemeClr val="tx1"/>
                </a:solidFill>
                <a:effectLst/>
                <a:latin typeface="+mn-lt"/>
                <a:ea typeface="+mn-ea"/>
                <a:cs typeface="+mn-cs"/>
              </a:rPr>
              <a:t>Temaer om finansiering og organisering spilles videre til Datainfrastruktur-utvalget</a:t>
            </a:r>
            <a:endParaRPr lang="nb-NO"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BF4782-8FC5-B546-B55A-B446772793E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654205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9.jpe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1.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1.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2.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jpeg"/><Relationship Id="rId1" Type="http://schemas.openxmlformats.org/officeDocument/2006/relationships/slideMaster" Target="../slideMasters/slideMaster2.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0.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6.jpe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oleObject" Target="../embeddings/oleObject4.bin"/><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Master" Target="../slideMasters/slideMaster2.xml"/><Relationship Id="rId4" Type="http://schemas.openxmlformats.org/officeDocument/2006/relationships/image" Target="../media/image36.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38.png"/><Relationship Id="rId1" Type="http://schemas.openxmlformats.org/officeDocument/2006/relationships/slideMaster" Target="../slideMasters/slideMaster2.xml"/><Relationship Id="rId4" Type="http://schemas.openxmlformats.org/officeDocument/2006/relationships/image" Target="../media/image39.jpeg"/></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2.png"/><Relationship Id="rId1" Type="http://schemas.openxmlformats.org/officeDocument/2006/relationships/slideMaster" Target="../slideMasters/slideMaster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7.png"/><Relationship Id="rId2" Type="http://schemas.openxmlformats.org/officeDocument/2006/relationships/image" Target="../media/image43.jpeg"/><Relationship Id="rId1" Type="http://schemas.openxmlformats.org/officeDocument/2006/relationships/slideMaster" Target="../slideMasters/slideMaster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50.sv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pic>
        <p:nvPicPr>
          <p:cNvPr id="7" name="Bild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2" name="Tittel 1"/>
          <p:cNvSpPr>
            <a:spLocks noGrp="1"/>
          </p:cNvSpPr>
          <p:nvPr>
            <p:ph type="ctrTitle"/>
          </p:nvPr>
        </p:nvSpPr>
        <p:spPr>
          <a:xfrm>
            <a:off x="539827" y="2340000"/>
            <a:ext cx="11127036" cy="782198"/>
          </a:xfrm>
        </p:spPr>
        <p:txBody>
          <a:bodyPr anchor="t" anchorCtr="0"/>
          <a:lstStyle>
            <a:lvl1pPr algn="ctr">
              <a:defRPr sz="4800"/>
            </a:lvl1pPr>
          </a:lstStyle>
          <a:p>
            <a:r>
              <a:rPr lang="en-US"/>
              <a:t>Click to edit Master title style</a:t>
            </a:r>
            <a:endParaRPr lang="nb-NO"/>
          </a:p>
        </p:txBody>
      </p:sp>
      <p:sp>
        <p:nvSpPr>
          <p:cNvPr id="3" name="Undertittel 2"/>
          <p:cNvSpPr>
            <a:spLocks noGrp="1"/>
          </p:cNvSpPr>
          <p:nvPr>
            <p:ph type="subTitle" idx="1"/>
          </p:nvPr>
        </p:nvSpPr>
        <p:spPr>
          <a:xfrm>
            <a:off x="539827" y="3060000"/>
            <a:ext cx="11127036" cy="89236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a:p>
        </p:txBody>
      </p:sp>
      <p:pic>
        <p:nvPicPr>
          <p:cNvPr id="8" name="Bild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3800" y="6063561"/>
            <a:ext cx="600775" cy="600215"/>
          </a:xfrm>
          <a:prstGeom prst="rect">
            <a:avLst/>
          </a:prstGeom>
        </p:spPr>
      </p:pic>
    </p:spTree>
    <p:extLst>
      <p:ext uri="{BB962C8B-B14F-4D97-AF65-F5344CB8AC3E}">
        <p14:creationId xmlns:p14="http://schemas.microsoft.com/office/powerpoint/2010/main" val="2411721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Egendefinert oppset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00" name="think-cell Slide" r:id="rId4" imgW="592" imgH="591" progId="TCLayout.ActiveDocument.1">
                  <p:embed/>
                </p:oleObj>
              </mc:Choice>
              <mc:Fallback>
                <p:oleObj name="think-cell Slide" r:id="rId4" imgW="592" imgH="591"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Rektangel 2">
            <a:extLst>
              <a:ext uri="{FF2B5EF4-FFF2-40B4-BE49-F238E27FC236}">
                <a16:creationId xmlns:a16="http://schemas.microsoft.com/office/drawing/2014/main" id="{1C1DF5B8-E125-1B4B-AE08-DE7BF5E1AFB7}"/>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4" name="Bilde 3">
            <a:extLst>
              <a:ext uri="{FF2B5EF4-FFF2-40B4-BE49-F238E27FC236}">
                <a16:creationId xmlns:a16="http://schemas.microsoft.com/office/drawing/2014/main" id="{4FC957D6-B1F4-A54D-841A-7A24BDFA7C5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353800" y="6063561"/>
            <a:ext cx="600775" cy="600215"/>
          </a:xfrm>
          <a:prstGeom prst="rect">
            <a:avLst/>
          </a:prstGeom>
        </p:spPr>
      </p:pic>
    </p:spTree>
    <p:extLst>
      <p:ext uri="{BB962C8B-B14F-4D97-AF65-F5344CB8AC3E}">
        <p14:creationId xmlns:p14="http://schemas.microsoft.com/office/powerpoint/2010/main" val="181234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Egendefinert oppset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7451016-E929-524B-938C-ACE766C66B9F}"/>
              </a:ext>
            </a:extLst>
          </p:cNvPr>
          <p:cNvSpPr>
            <a:spLocks noGrp="1"/>
          </p:cNvSpPr>
          <p:nvPr>
            <p:ph type="title"/>
          </p:nvPr>
        </p:nvSpPr>
        <p:spPr/>
        <p:txBody>
          <a:bodyPr/>
          <a:lstStyle/>
          <a:p>
            <a:r>
              <a:rPr lang="en-US"/>
              <a:t>Click to edit Master title style</a:t>
            </a:r>
            <a:endParaRPr lang="nb-NO"/>
          </a:p>
        </p:txBody>
      </p:sp>
      <p:sp>
        <p:nvSpPr>
          <p:cNvPr id="3" name="Rektangel 2">
            <a:extLst>
              <a:ext uri="{FF2B5EF4-FFF2-40B4-BE49-F238E27FC236}">
                <a16:creationId xmlns:a16="http://schemas.microsoft.com/office/drawing/2014/main" id="{37867D3C-D044-2249-935D-B3F1954F65D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773663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Date Placeholder 2"/>
          <p:cNvSpPr>
            <a:spLocks noGrp="1"/>
          </p:cNvSpPr>
          <p:nvPr>
            <p:ph type="dt" sz="half" idx="10"/>
          </p:nvPr>
        </p:nvSpPr>
        <p:spPr/>
        <p:txBody>
          <a:bodyPr/>
          <a:lstStyle/>
          <a:p>
            <a:fld id="{DCC8BE6A-4AF7-42EC-BDE4-DC9F36D200DC}" type="datetimeFigureOut">
              <a:rPr lang="nb-NO" smtClean="0"/>
              <a:t>02.06.2022</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F4378B4C-AA1E-420C-A6B6-2BB4CC7C5AF4}" type="slidenum">
              <a:rPr lang="nb-NO" smtClean="0"/>
              <a:t>‹#›</a:t>
            </a:fld>
            <a:endParaRPr lang="nb-NO"/>
          </a:p>
        </p:txBody>
      </p:sp>
    </p:spTree>
    <p:extLst>
      <p:ext uri="{BB962C8B-B14F-4D97-AF65-F5344CB8AC3E}">
        <p14:creationId xmlns:p14="http://schemas.microsoft.com/office/powerpoint/2010/main" val="35501752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orside Oransje grafik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C99E0B6-AF8F-49CD-8556-3FB8C9E3F0B2}"/>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609481" y="3619919"/>
            <a:ext cx="4667541" cy="1807556"/>
          </a:xfrm>
        </p:spPr>
        <p:txBody>
          <a:bodyPr anchor="b">
            <a:normAutofit/>
          </a:bodyPr>
          <a:lstStyle>
            <a:lvl1pPr algn="l">
              <a:lnSpc>
                <a:spcPct val="93000"/>
              </a:lnSpc>
              <a:defRPr sz="4501">
                <a:solidFill>
                  <a:schemeClr val="bg1"/>
                </a:solidFill>
              </a:defRPr>
            </a:lvl1pPr>
          </a:lstStyle>
          <a:p>
            <a:r>
              <a:rPr lang="nb-NO"/>
              <a:t>Klikk for å redigere tittelstil</a:t>
            </a:r>
            <a:endParaRPr lang="en-US"/>
          </a:p>
        </p:txBody>
      </p:sp>
      <p:sp>
        <p:nvSpPr>
          <p:cNvPr id="3" name="Subtitle 2"/>
          <p:cNvSpPr>
            <a:spLocks noGrp="1"/>
          </p:cNvSpPr>
          <p:nvPr>
            <p:ph type="subTitle" idx="1"/>
          </p:nvPr>
        </p:nvSpPr>
        <p:spPr>
          <a:xfrm>
            <a:off x="609481" y="5612665"/>
            <a:ext cx="4667541" cy="1075336"/>
          </a:xfrm>
        </p:spPr>
        <p:txBody>
          <a:bodyPr/>
          <a:lstStyle>
            <a:lvl1pPr marL="0" indent="0" algn="l">
              <a:buNone/>
              <a:defRPr sz="1400">
                <a:latin typeface="Poppins Medium" panose="00000600000000000000" pitchFamily="2" charset="0"/>
                <a:cs typeface="Poppins Medium" panose="00000600000000000000" pitchFamily="2"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a:t>Klikk for å redigere undertittelstil i malen</a:t>
            </a:r>
            <a:endParaRPr lang="en-US"/>
          </a:p>
        </p:txBody>
      </p:sp>
      <p:sp>
        <p:nvSpPr>
          <p:cNvPr id="11" name="Picture Placeholder 10">
            <a:extLst>
              <a:ext uri="{FF2B5EF4-FFF2-40B4-BE49-F238E27FC236}">
                <a16:creationId xmlns:a16="http://schemas.microsoft.com/office/drawing/2014/main" id="{B2EB1E42-5BFA-4754-9DE3-D7F6F4C1E201}"/>
              </a:ext>
            </a:extLst>
          </p:cNvPr>
          <p:cNvSpPr>
            <a:spLocks noGrp="1"/>
          </p:cNvSpPr>
          <p:nvPr>
            <p:ph type="pic" sz="quarter" idx="10"/>
          </p:nvPr>
        </p:nvSpPr>
        <p:spPr>
          <a:xfrm>
            <a:off x="6096000" y="3424792"/>
            <a:ext cx="6096000" cy="3433208"/>
          </a:xfrm>
          <a:blipFill dpi="0" rotWithShape="1">
            <a:blip r:embed="rId2" cstate="print">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r>
              <a:rPr lang="nb-NO"/>
              <a:t>Klikk på ikonet for å legge til et bilde</a:t>
            </a:r>
            <a:endParaRPr lang="en-US"/>
          </a:p>
        </p:txBody>
      </p:sp>
      <p:pic>
        <p:nvPicPr>
          <p:cNvPr id="17" name="Graphic 16">
            <a:extLst>
              <a:ext uri="{FF2B5EF4-FFF2-40B4-BE49-F238E27FC236}">
                <a16:creationId xmlns:a16="http://schemas.microsoft.com/office/drawing/2014/main" id="{D382DC83-A4DE-4FE7-B63E-6D125678FA99}"/>
              </a:ext>
            </a:extLst>
          </p:cNvPr>
          <p:cNvPicPr>
            <a:picLocks noChangeAspect="1"/>
          </p:cNvPicPr>
          <p:nvPr userDrawn="1"/>
        </p:nvPicPr>
        <p:blipFill rotWithShape="1">
          <a:blip r:embed="rId3">
            <a:extLst>
              <a:ext uri="{96DAC541-7B7A-43D3-8B79-37D633B846F1}">
                <asvg:svgBlip xmlns:asvg="http://schemas.microsoft.com/office/drawing/2016/SVG/main" xmlns="" r:embed="rId4"/>
              </a:ext>
            </a:extLst>
          </a:blip>
          <a:srcRect l="2861" t="4039" r="48335" b="47837"/>
          <a:stretch/>
        </p:blipFill>
        <p:spPr>
          <a:xfrm>
            <a:off x="0" y="0"/>
            <a:ext cx="6096000" cy="3424793"/>
          </a:xfrm>
          <a:prstGeom prst="rect">
            <a:avLst/>
          </a:prstGeom>
        </p:spPr>
      </p:pic>
      <p:pic>
        <p:nvPicPr>
          <p:cNvPr id="5" name="Logo_Nynorsk" hidden="1">
            <a:extLst>
              <a:ext uri="{FF2B5EF4-FFF2-40B4-BE49-F238E27FC236}">
                <a16:creationId xmlns:a16="http://schemas.microsoft.com/office/drawing/2014/main" id="{C6D7F8BD-6789-4E89-BE10-AE6710FFB66C}"/>
              </a:ext>
            </a:extLst>
          </p:cNvPr>
          <p:cNvPicPr>
            <a:picLocks noChangeAspect="1"/>
          </p:cNvPicPr>
          <p:nvPr userDrawn="1"/>
        </p:nvPicPr>
        <p:blipFill>
          <a:blip r:embed="rId5"/>
          <a:stretch>
            <a:fillRect/>
          </a:stretch>
        </p:blipFill>
        <p:spPr>
          <a:xfrm>
            <a:off x="6624828" y="522065"/>
            <a:ext cx="2920333" cy="640800"/>
          </a:xfrm>
          <a:prstGeom prst="rect">
            <a:avLst/>
          </a:prstGeom>
        </p:spPr>
      </p:pic>
      <p:pic>
        <p:nvPicPr>
          <p:cNvPr id="7" name="Logo_Bokmal">
            <a:extLst>
              <a:ext uri="{FF2B5EF4-FFF2-40B4-BE49-F238E27FC236}">
                <a16:creationId xmlns:a16="http://schemas.microsoft.com/office/drawing/2014/main" id="{1B960393-DA95-45D4-BC0F-B0E1F85F6C90}"/>
              </a:ext>
            </a:extLst>
          </p:cNvPr>
          <p:cNvPicPr>
            <a:picLocks noChangeAspect="1"/>
          </p:cNvPicPr>
          <p:nvPr userDrawn="1"/>
        </p:nvPicPr>
        <p:blipFill>
          <a:blip r:embed="rId6"/>
          <a:stretch>
            <a:fillRect/>
          </a:stretch>
        </p:blipFill>
        <p:spPr>
          <a:xfrm>
            <a:off x="6624828" y="522065"/>
            <a:ext cx="2885640" cy="640800"/>
          </a:xfrm>
          <a:prstGeom prst="rect">
            <a:avLst/>
          </a:prstGeom>
        </p:spPr>
      </p:pic>
      <p:pic>
        <p:nvPicPr>
          <p:cNvPr id="10" name="Logo_Engelsk" hidden="1">
            <a:extLst>
              <a:ext uri="{FF2B5EF4-FFF2-40B4-BE49-F238E27FC236}">
                <a16:creationId xmlns:a16="http://schemas.microsoft.com/office/drawing/2014/main" id="{02C6777A-C9B1-49C7-A444-881FE1E3D91F}"/>
              </a:ext>
            </a:extLst>
          </p:cNvPr>
          <p:cNvPicPr>
            <a:picLocks noChangeAspect="1"/>
          </p:cNvPicPr>
          <p:nvPr userDrawn="1"/>
        </p:nvPicPr>
        <p:blipFill>
          <a:blip r:embed="rId7"/>
          <a:stretch>
            <a:fillRect/>
          </a:stretch>
        </p:blipFill>
        <p:spPr>
          <a:xfrm>
            <a:off x="6624828" y="522065"/>
            <a:ext cx="3513544" cy="639010"/>
          </a:xfrm>
          <a:prstGeom prst="rect">
            <a:avLst/>
          </a:prstGeom>
        </p:spPr>
      </p:pic>
    </p:spTree>
    <p:extLst>
      <p:ext uri="{BB962C8B-B14F-4D97-AF65-F5344CB8AC3E}">
        <p14:creationId xmlns:p14="http://schemas.microsoft.com/office/powerpoint/2010/main" val="3864166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orside Magenta grafik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C99E0B6-AF8F-49CD-8556-3FB8C9E3F0B2}"/>
              </a:ext>
            </a:extLst>
          </p:cNvPr>
          <p:cNvSpPr/>
          <p:nvPr userDrawn="1"/>
        </p:nvSpPr>
        <p:spPr>
          <a:xfrm>
            <a:off x="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609481" y="3619919"/>
            <a:ext cx="4667541" cy="1807556"/>
          </a:xfrm>
        </p:spPr>
        <p:txBody>
          <a:bodyPr anchor="b">
            <a:normAutofit/>
          </a:bodyPr>
          <a:lstStyle>
            <a:lvl1pPr algn="l">
              <a:lnSpc>
                <a:spcPct val="93000"/>
              </a:lnSpc>
              <a:defRPr sz="4501">
                <a:solidFill>
                  <a:schemeClr val="bg1"/>
                </a:solidFill>
              </a:defRPr>
            </a:lvl1pPr>
          </a:lstStyle>
          <a:p>
            <a:r>
              <a:rPr lang="nb-NO"/>
              <a:t>Klikk for å redigere tittelstil</a:t>
            </a:r>
            <a:endParaRPr lang="en-US"/>
          </a:p>
        </p:txBody>
      </p:sp>
      <p:sp>
        <p:nvSpPr>
          <p:cNvPr id="3" name="Subtitle 2"/>
          <p:cNvSpPr>
            <a:spLocks noGrp="1"/>
          </p:cNvSpPr>
          <p:nvPr>
            <p:ph type="subTitle" idx="1"/>
          </p:nvPr>
        </p:nvSpPr>
        <p:spPr>
          <a:xfrm>
            <a:off x="609481" y="5612665"/>
            <a:ext cx="4667541" cy="1075336"/>
          </a:xfrm>
        </p:spPr>
        <p:txBody>
          <a:bodyPr/>
          <a:lstStyle>
            <a:lvl1pPr marL="0" indent="0" algn="l">
              <a:buNone/>
              <a:defRPr sz="1400">
                <a:latin typeface="Poppins Medium" panose="00000600000000000000" pitchFamily="2" charset="0"/>
                <a:cs typeface="Poppins Medium" panose="00000600000000000000" pitchFamily="2"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a:t>Klikk for å redigere undertittelstil i malen</a:t>
            </a:r>
            <a:endParaRPr lang="en-US"/>
          </a:p>
        </p:txBody>
      </p:sp>
      <p:sp>
        <p:nvSpPr>
          <p:cNvPr id="11" name="Picture Placeholder 10">
            <a:extLst>
              <a:ext uri="{FF2B5EF4-FFF2-40B4-BE49-F238E27FC236}">
                <a16:creationId xmlns:a16="http://schemas.microsoft.com/office/drawing/2014/main" id="{B2EB1E42-5BFA-4754-9DE3-D7F6F4C1E201}"/>
              </a:ext>
            </a:extLst>
          </p:cNvPr>
          <p:cNvSpPr>
            <a:spLocks noGrp="1"/>
          </p:cNvSpPr>
          <p:nvPr>
            <p:ph type="pic" sz="quarter" idx="10"/>
          </p:nvPr>
        </p:nvSpPr>
        <p:spPr>
          <a:xfrm>
            <a:off x="6096000" y="3429000"/>
            <a:ext cx="6096000" cy="3429000"/>
          </a:xfrm>
          <a:blipFill dpi="0" rotWithShape="1">
            <a:blip r:embed="rId2" cstate="print">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r>
              <a:rPr lang="nb-NO"/>
              <a:t>Klikk på ikonet for å legge til et bilde</a:t>
            </a:r>
            <a:endParaRPr lang="en-US"/>
          </a:p>
        </p:txBody>
      </p:sp>
      <p:pic>
        <p:nvPicPr>
          <p:cNvPr id="17" name="Graphic 16">
            <a:extLst>
              <a:ext uri="{FF2B5EF4-FFF2-40B4-BE49-F238E27FC236}">
                <a16:creationId xmlns:a16="http://schemas.microsoft.com/office/drawing/2014/main" id="{D382DC83-A4DE-4FE7-B63E-6D125678FA99}"/>
              </a:ext>
            </a:extLst>
          </p:cNvPr>
          <p:cNvPicPr>
            <a:picLocks noChangeAspect="1"/>
          </p:cNvPicPr>
          <p:nvPr userDrawn="1"/>
        </p:nvPicPr>
        <p:blipFill rotWithShape="1">
          <a:blip r:embed="rId3">
            <a:extLst>
              <a:ext uri="{96DAC541-7B7A-43D3-8B79-37D633B846F1}">
                <asvg:svgBlip xmlns:asvg="http://schemas.microsoft.com/office/drawing/2016/SVG/main" xmlns="" r:embed="rId4"/>
              </a:ext>
            </a:extLst>
          </a:blip>
          <a:srcRect l="2861" t="4039" r="48335" b="47837"/>
          <a:stretch/>
        </p:blipFill>
        <p:spPr>
          <a:xfrm>
            <a:off x="0" y="0"/>
            <a:ext cx="6096000" cy="3424793"/>
          </a:xfrm>
          <a:prstGeom prst="rect">
            <a:avLst/>
          </a:prstGeom>
        </p:spPr>
      </p:pic>
      <p:pic>
        <p:nvPicPr>
          <p:cNvPr id="13" name="Logo_Nynorsk" hidden="1">
            <a:extLst>
              <a:ext uri="{FF2B5EF4-FFF2-40B4-BE49-F238E27FC236}">
                <a16:creationId xmlns:a16="http://schemas.microsoft.com/office/drawing/2014/main" id="{77011D5C-36FC-4882-8EDF-E39B9B5F25A9}"/>
              </a:ext>
            </a:extLst>
          </p:cNvPr>
          <p:cNvPicPr>
            <a:picLocks noChangeAspect="1"/>
          </p:cNvPicPr>
          <p:nvPr userDrawn="1"/>
        </p:nvPicPr>
        <p:blipFill>
          <a:blip r:embed="rId5"/>
          <a:stretch>
            <a:fillRect/>
          </a:stretch>
        </p:blipFill>
        <p:spPr>
          <a:xfrm>
            <a:off x="6624828" y="522065"/>
            <a:ext cx="2920333" cy="640800"/>
          </a:xfrm>
          <a:prstGeom prst="rect">
            <a:avLst/>
          </a:prstGeom>
        </p:spPr>
      </p:pic>
      <p:pic>
        <p:nvPicPr>
          <p:cNvPr id="14" name="Logo_Bokmal">
            <a:extLst>
              <a:ext uri="{FF2B5EF4-FFF2-40B4-BE49-F238E27FC236}">
                <a16:creationId xmlns:a16="http://schemas.microsoft.com/office/drawing/2014/main" id="{87AABA1F-77AF-4C1E-89DD-A4B3CD6021E3}"/>
              </a:ext>
            </a:extLst>
          </p:cNvPr>
          <p:cNvPicPr>
            <a:picLocks noChangeAspect="1"/>
          </p:cNvPicPr>
          <p:nvPr userDrawn="1"/>
        </p:nvPicPr>
        <p:blipFill>
          <a:blip r:embed="rId6"/>
          <a:stretch>
            <a:fillRect/>
          </a:stretch>
        </p:blipFill>
        <p:spPr>
          <a:xfrm>
            <a:off x="6624828" y="522065"/>
            <a:ext cx="2885640" cy="640800"/>
          </a:xfrm>
          <a:prstGeom prst="rect">
            <a:avLst/>
          </a:prstGeom>
        </p:spPr>
      </p:pic>
      <p:pic>
        <p:nvPicPr>
          <p:cNvPr id="15" name="Logo_Engelsk" hidden="1">
            <a:extLst>
              <a:ext uri="{FF2B5EF4-FFF2-40B4-BE49-F238E27FC236}">
                <a16:creationId xmlns:a16="http://schemas.microsoft.com/office/drawing/2014/main" id="{51D39E2D-1677-4DA8-9B54-BA796A065492}"/>
              </a:ext>
            </a:extLst>
          </p:cNvPr>
          <p:cNvPicPr>
            <a:picLocks noChangeAspect="1"/>
          </p:cNvPicPr>
          <p:nvPr userDrawn="1"/>
        </p:nvPicPr>
        <p:blipFill>
          <a:blip r:embed="rId7"/>
          <a:stretch>
            <a:fillRect/>
          </a:stretch>
        </p:blipFill>
        <p:spPr>
          <a:xfrm>
            <a:off x="6624828" y="522065"/>
            <a:ext cx="3513544" cy="639010"/>
          </a:xfrm>
          <a:prstGeom prst="rect">
            <a:avLst/>
          </a:prstGeom>
        </p:spPr>
      </p:pic>
    </p:spTree>
    <p:extLst>
      <p:ext uri="{BB962C8B-B14F-4D97-AF65-F5344CB8AC3E}">
        <p14:creationId xmlns:p14="http://schemas.microsoft.com/office/powerpoint/2010/main" val="34297090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Forside Oransje ">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C99E0B6-AF8F-49CD-8556-3FB8C9E3F0B2}"/>
              </a:ext>
            </a:extLst>
          </p:cNvPr>
          <p:cNvSpPr/>
          <p:nvPr userDrawn="1"/>
        </p:nvSpPr>
        <p:spPr>
          <a:xfrm>
            <a:off x="0" y="0"/>
            <a:ext cx="4770329"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5379813" y="3718786"/>
            <a:ext cx="6088750" cy="1807556"/>
          </a:xfrm>
        </p:spPr>
        <p:txBody>
          <a:bodyPr anchor="b">
            <a:normAutofit/>
          </a:bodyPr>
          <a:lstStyle>
            <a:lvl1pPr algn="l">
              <a:lnSpc>
                <a:spcPct val="93000"/>
              </a:lnSpc>
              <a:defRPr sz="4501">
                <a:solidFill>
                  <a:schemeClr val="accent4"/>
                </a:solidFill>
              </a:defRPr>
            </a:lvl1pPr>
          </a:lstStyle>
          <a:p>
            <a:r>
              <a:rPr lang="nb-NO"/>
              <a:t>Klikk for å redigere tittelstil</a:t>
            </a:r>
            <a:endParaRPr lang="en-US"/>
          </a:p>
        </p:txBody>
      </p:sp>
      <p:sp>
        <p:nvSpPr>
          <p:cNvPr id="3" name="Subtitle 2"/>
          <p:cNvSpPr>
            <a:spLocks noGrp="1"/>
          </p:cNvSpPr>
          <p:nvPr>
            <p:ph type="subTitle" idx="1"/>
          </p:nvPr>
        </p:nvSpPr>
        <p:spPr>
          <a:xfrm>
            <a:off x="5379813" y="5711531"/>
            <a:ext cx="6088751" cy="924816"/>
          </a:xfrm>
        </p:spPr>
        <p:txBody>
          <a:bodyPr/>
          <a:lstStyle>
            <a:lvl1pPr marL="0" indent="0" algn="l">
              <a:buNone/>
              <a:defRPr sz="1400">
                <a:solidFill>
                  <a:schemeClr val="accent4"/>
                </a:solidFill>
                <a:latin typeface="Poppins Medium" panose="00000600000000000000" pitchFamily="2" charset="0"/>
                <a:cs typeface="Poppins Medium" panose="00000600000000000000" pitchFamily="2"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a:t>Klikk for å redigere undertittelstil i malen</a:t>
            </a:r>
            <a:endParaRPr lang="en-US"/>
          </a:p>
        </p:txBody>
      </p:sp>
      <p:sp>
        <p:nvSpPr>
          <p:cNvPr id="11" name="Picture Placeholder 10">
            <a:extLst>
              <a:ext uri="{FF2B5EF4-FFF2-40B4-BE49-F238E27FC236}">
                <a16:creationId xmlns:a16="http://schemas.microsoft.com/office/drawing/2014/main" id="{B2EB1E42-5BFA-4754-9DE3-D7F6F4C1E201}"/>
              </a:ext>
            </a:extLst>
          </p:cNvPr>
          <p:cNvSpPr>
            <a:spLocks noGrp="1"/>
          </p:cNvSpPr>
          <p:nvPr>
            <p:ph type="pic" sz="quarter" idx="10"/>
          </p:nvPr>
        </p:nvSpPr>
        <p:spPr>
          <a:xfrm>
            <a:off x="4770329" y="1"/>
            <a:ext cx="7421671" cy="3429000"/>
          </a:xfrm>
          <a:blipFill dpi="0" rotWithShape="1">
            <a:blip r:embed="rId2" cstate="print">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r>
              <a:rPr lang="nb-NO"/>
              <a:t>Klikk på ikonet for å legge til et bilde</a:t>
            </a:r>
            <a:endParaRPr lang="en-US"/>
          </a:p>
        </p:txBody>
      </p:sp>
      <p:pic>
        <p:nvPicPr>
          <p:cNvPr id="6" name="Logo_Nynorsk" hidden="1">
            <a:extLst>
              <a:ext uri="{FF2B5EF4-FFF2-40B4-BE49-F238E27FC236}">
                <a16:creationId xmlns:a16="http://schemas.microsoft.com/office/drawing/2014/main" id="{C581CB95-18F3-4D4C-BA63-E401740C52A9}"/>
              </a:ext>
            </a:extLst>
          </p:cNvPr>
          <p:cNvPicPr>
            <a:picLocks noChangeAspect="1"/>
          </p:cNvPicPr>
          <p:nvPr userDrawn="1"/>
        </p:nvPicPr>
        <p:blipFill>
          <a:blip r:embed="rId3"/>
          <a:stretch>
            <a:fillRect/>
          </a:stretch>
        </p:blipFill>
        <p:spPr>
          <a:xfrm>
            <a:off x="828104" y="5526691"/>
            <a:ext cx="2920333" cy="640800"/>
          </a:xfrm>
          <a:prstGeom prst="rect">
            <a:avLst/>
          </a:prstGeom>
        </p:spPr>
      </p:pic>
      <p:pic>
        <p:nvPicPr>
          <p:cNvPr id="12" name="Logo_Bokmal">
            <a:extLst>
              <a:ext uri="{FF2B5EF4-FFF2-40B4-BE49-F238E27FC236}">
                <a16:creationId xmlns:a16="http://schemas.microsoft.com/office/drawing/2014/main" id="{52A18BDD-8A94-430D-BDE8-CCF241EEAC1E}"/>
              </a:ext>
            </a:extLst>
          </p:cNvPr>
          <p:cNvPicPr>
            <a:picLocks noChangeAspect="1"/>
          </p:cNvPicPr>
          <p:nvPr userDrawn="1"/>
        </p:nvPicPr>
        <p:blipFill>
          <a:blip r:embed="rId4"/>
          <a:stretch>
            <a:fillRect/>
          </a:stretch>
        </p:blipFill>
        <p:spPr>
          <a:xfrm>
            <a:off x="828104" y="5526691"/>
            <a:ext cx="2885640" cy="640800"/>
          </a:xfrm>
          <a:prstGeom prst="rect">
            <a:avLst/>
          </a:prstGeom>
        </p:spPr>
      </p:pic>
      <p:pic>
        <p:nvPicPr>
          <p:cNvPr id="14" name="Logo_Engelsk" descr="Et bilde som inneholder tekst&#10;&#10;Automatisk generert beskrivelse" hidden="1">
            <a:extLst>
              <a:ext uri="{FF2B5EF4-FFF2-40B4-BE49-F238E27FC236}">
                <a16:creationId xmlns:a16="http://schemas.microsoft.com/office/drawing/2014/main" id="{81C8AFF1-1C2C-45FC-B0CA-7A469EC398AE}"/>
              </a:ext>
            </a:extLst>
          </p:cNvPr>
          <p:cNvPicPr>
            <a:picLocks noChangeAspect="1"/>
          </p:cNvPicPr>
          <p:nvPr userDrawn="1"/>
        </p:nvPicPr>
        <p:blipFill>
          <a:blip r:embed="rId5"/>
          <a:stretch>
            <a:fillRect/>
          </a:stretch>
        </p:blipFill>
        <p:spPr>
          <a:xfrm>
            <a:off x="828104" y="5526691"/>
            <a:ext cx="3523384" cy="640800"/>
          </a:xfrm>
          <a:prstGeom prst="rect">
            <a:avLst/>
          </a:prstGeom>
        </p:spPr>
      </p:pic>
    </p:spTree>
    <p:extLst>
      <p:ext uri="{BB962C8B-B14F-4D97-AF65-F5344CB8AC3E}">
        <p14:creationId xmlns:p14="http://schemas.microsoft.com/office/powerpoint/2010/main" val="18792755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orside Magenta ">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C99E0B6-AF8F-49CD-8556-3FB8C9E3F0B2}"/>
              </a:ext>
            </a:extLst>
          </p:cNvPr>
          <p:cNvSpPr/>
          <p:nvPr userDrawn="1"/>
        </p:nvSpPr>
        <p:spPr>
          <a:xfrm>
            <a:off x="0" y="0"/>
            <a:ext cx="477032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5379813" y="3718786"/>
            <a:ext cx="6088750" cy="1807556"/>
          </a:xfrm>
        </p:spPr>
        <p:txBody>
          <a:bodyPr anchor="b">
            <a:normAutofit/>
          </a:bodyPr>
          <a:lstStyle>
            <a:lvl1pPr algn="l">
              <a:lnSpc>
                <a:spcPct val="93000"/>
              </a:lnSpc>
              <a:defRPr sz="4501">
                <a:solidFill>
                  <a:schemeClr val="accent4"/>
                </a:solidFill>
              </a:defRPr>
            </a:lvl1pPr>
          </a:lstStyle>
          <a:p>
            <a:r>
              <a:rPr lang="nb-NO"/>
              <a:t>Klikk for å redigere tittelstil</a:t>
            </a:r>
            <a:endParaRPr lang="en-US"/>
          </a:p>
        </p:txBody>
      </p:sp>
      <p:sp>
        <p:nvSpPr>
          <p:cNvPr id="3" name="Subtitle 2"/>
          <p:cNvSpPr>
            <a:spLocks noGrp="1"/>
          </p:cNvSpPr>
          <p:nvPr>
            <p:ph type="subTitle" idx="1"/>
          </p:nvPr>
        </p:nvSpPr>
        <p:spPr>
          <a:xfrm>
            <a:off x="5379813" y="5711531"/>
            <a:ext cx="6088751" cy="924816"/>
          </a:xfrm>
        </p:spPr>
        <p:txBody>
          <a:bodyPr/>
          <a:lstStyle>
            <a:lvl1pPr marL="0" indent="0" algn="l">
              <a:buNone/>
              <a:defRPr sz="1400">
                <a:solidFill>
                  <a:schemeClr val="accent4"/>
                </a:solidFill>
                <a:latin typeface="Poppins Medium" panose="00000600000000000000" pitchFamily="2" charset="0"/>
                <a:cs typeface="Poppins Medium" panose="00000600000000000000" pitchFamily="2"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a:t>Klikk for å redigere undertittelstil i malen</a:t>
            </a:r>
            <a:endParaRPr lang="en-US"/>
          </a:p>
        </p:txBody>
      </p:sp>
      <p:sp>
        <p:nvSpPr>
          <p:cNvPr id="11" name="Picture Placeholder 10">
            <a:extLst>
              <a:ext uri="{FF2B5EF4-FFF2-40B4-BE49-F238E27FC236}">
                <a16:creationId xmlns:a16="http://schemas.microsoft.com/office/drawing/2014/main" id="{B2EB1E42-5BFA-4754-9DE3-D7F6F4C1E201}"/>
              </a:ext>
            </a:extLst>
          </p:cNvPr>
          <p:cNvSpPr>
            <a:spLocks noGrp="1"/>
          </p:cNvSpPr>
          <p:nvPr>
            <p:ph type="pic" sz="quarter" idx="10"/>
          </p:nvPr>
        </p:nvSpPr>
        <p:spPr>
          <a:xfrm>
            <a:off x="4770329" y="0"/>
            <a:ext cx="7421671" cy="3429001"/>
          </a:xfrm>
          <a:blipFill dpi="0" rotWithShape="1">
            <a:blip r:embed="rId2" cstate="print">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r>
              <a:rPr lang="nb-NO"/>
              <a:t>Klikk på ikonet for å legge til et bilde</a:t>
            </a:r>
            <a:endParaRPr lang="en-US"/>
          </a:p>
        </p:txBody>
      </p:sp>
      <p:pic>
        <p:nvPicPr>
          <p:cNvPr id="12" name="Logo_Nynorsk" hidden="1">
            <a:extLst>
              <a:ext uri="{FF2B5EF4-FFF2-40B4-BE49-F238E27FC236}">
                <a16:creationId xmlns:a16="http://schemas.microsoft.com/office/drawing/2014/main" id="{DE89401B-606B-47BD-8979-2C0DCB163AB8}"/>
              </a:ext>
            </a:extLst>
          </p:cNvPr>
          <p:cNvPicPr>
            <a:picLocks noChangeAspect="1"/>
          </p:cNvPicPr>
          <p:nvPr userDrawn="1"/>
        </p:nvPicPr>
        <p:blipFill>
          <a:blip r:embed="rId3"/>
          <a:stretch>
            <a:fillRect/>
          </a:stretch>
        </p:blipFill>
        <p:spPr>
          <a:xfrm>
            <a:off x="828104" y="5526691"/>
            <a:ext cx="2920333" cy="640800"/>
          </a:xfrm>
          <a:prstGeom prst="rect">
            <a:avLst/>
          </a:prstGeom>
        </p:spPr>
      </p:pic>
      <p:pic>
        <p:nvPicPr>
          <p:cNvPr id="13" name="Logo_Bokmal">
            <a:extLst>
              <a:ext uri="{FF2B5EF4-FFF2-40B4-BE49-F238E27FC236}">
                <a16:creationId xmlns:a16="http://schemas.microsoft.com/office/drawing/2014/main" id="{0B56F6B5-EAEF-41E8-AD98-716021E8377B}"/>
              </a:ext>
            </a:extLst>
          </p:cNvPr>
          <p:cNvPicPr>
            <a:picLocks noChangeAspect="1"/>
          </p:cNvPicPr>
          <p:nvPr userDrawn="1"/>
        </p:nvPicPr>
        <p:blipFill>
          <a:blip r:embed="rId4"/>
          <a:stretch>
            <a:fillRect/>
          </a:stretch>
        </p:blipFill>
        <p:spPr>
          <a:xfrm>
            <a:off x="828104" y="5526691"/>
            <a:ext cx="2885640" cy="640800"/>
          </a:xfrm>
          <a:prstGeom prst="rect">
            <a:avLst/>
          </a:prstGeom>
        </p:spPr>
      </p:pic>
      <p:pic>
        <p:nvPicPr>
          <p:cNvPr id="14" name="Logo_Engelsk" descr="Et bilde som inneholder tekst&#10;&#10;Automatisk generert beskrivelse" hidden="1">
            <a:extLst>
              <a:ext uri="{FF2B5EF4-FFF2-40B4-BE49-F238E27FC236}">
                <a16:creationId xmlns:a16="http://schemas.microsoft.com/office/drawing/2014/main" id="{9C5AFD6B-3C07-4164-ACCE-CEA90EDBC70C}"/>
              </a:ext>
            </a:extLst>
          </p:cNvPr>
          <p:cNvPicPr>
            <a:picLocks noChangeAspect="1"/>
          </p:cNvPicPr>
          <p:nvPr userDrawn="1"/>
        </p:nvPicPr>
        <p:blipFill>
          <a:blip r:embed="rId5"/>
          <a:stretch>
            <a:fillRect/>
          </a:stretch>
        </p:blipFill>
        <p:spPr>
          <a:xfrm>
            <a:off x="828104" y="5526691"/>
            <a:ext cx="3523384" cy="640800"/>
          </a:xfrm>
          <a:prstGeom prst="rect">
            <a:avLst/>
          </a:prstGeom>
        </p:spPr>
      </p:pic>
    </p:spTree>
    <p:extLst>
      <p:ext uri="{BB962C8B-B14F-4D97-AF65-F5344CB8AC3E}">
        <p14:creationId xmlns:p14="http://schemas.microsoft.com/office/powerpoint/2010/main" val="17270152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orside blå">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F92869C-9772-47D9-845D-6B42645CA52E}"/>
              </a:ext>
            </a:extLst>
          </p:cNvPr>
          <p:cNvSpPr/>
          <p:nvPr userDrawn="1"/>
        </p:nvSpPr>
        <p:spPr>
          <a:xfrm>
            <a:off x="8774440" y="3428901"/>
            <a:ext cx="3417560" cy="3428901"/>
          </a:xfrm>
          <a:prstGeom prst="rect">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9" name="Rectangle 8">
            <a:extLst>
              <a:ext uri="{FF2B5EF4-FFF2-40B4-BE49-F238E27FC236}">
                <a16:creationId xmlns:a16="http://schemas.microsoft.com/office/drawing/2014/main" id="{DC99E0B6-AF8F-49CD-8556-3FB8C9E3F0B2}"/>
              </a:ext>
            </a:extLst>
          </p:cNvPr>
          <p:cNvSpPr/>
          <p:nvPr userDrawn="1"/>
        </p:nvSpPr>
        <p:spPr>
          <a:xfrm>
            <a:off x="0" y="0"/>
            <a:ext cx="87744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3" name="Subtitle 2"/>
          <p:cNvSpPr>
            <a:spLocks noGrp="1"/>
          </p:cNvSpPr>
          <p:nvPr>
            <p:ph type="subTitle" idx="1"/>
          </p:nvPr>
        </p:nvSpPr>
        <p:spPr>
          <a:xfrm>
            <a:off x="683632" y="545809"/>
            <a:ext cx="6088752" cy="1209054"/>
          </a:xfrm>
        </p:spPr>
        <p:txBody>
          <a:bodyPr/>
          <a:lstStyle>
            <a:lvl1pPr marL="0" indent="0" algn="l">
              <a:buNone/>
              <a:defRPr sz="1400">
                <a:solidFill>
                  <a:schemeClr val="bg1"/>
                </a:solidFill>
                <a:latin typeface="Poppins Medium" panose="00000600000000000000" pitchFamily="2" charset="0"/>
                <a:cs typeface="Poppins Medium" panose="00000600000000000000" pitchFamily="2"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a:t>Klikk for å redigere undertittelstil i malen</a:t>
            </a:r>
            <a:endParaRPr lang="en-US"/>
          </a:p>
        </p:txBody>
      </p:sp>
      <p:sp>
        <p:nvSpPr>
          <p:cNvPr id="12" name="Title 1">
            <a:extLst>
              <a:ext uri="{FF2B5EF4-FFF2-40B4-BE49-F238E27FC236}">
                <a16:creationId xmlns:a16="http://schemas.microsoft.com/office/drawing/2014/main" id="{6E45E48B-E6F1-4C3E-925D-CA2D739891F9}"/>
              </a:ext>
            </a:extLst>
          </p:cNvPr>
          <p:cNvSpPr>
            <a:spLocks noGrp="1"/>
          </p:cNvSpPr>
          <p:nvPr>
            <p:ph type="ctrTitle"/>
          </p:nvPr>
        </p:nvSpPr>
        <p:spPr>
          <a:xfrm>
            <a:off x="683633" y="3233726"/>
            <a:ext cx="6088751" cy="2535659"/>
          </a:xfrm>
        </p:spPr>
        <p:txBody>
          <a:bodyPr anchor="ctr">
            <a:normAutofit/>
          </a:bodyPr>
          <a:lstStyle>
            <a:lvl1pPr algn="l">
              <a:lnSpc>
                <a:spcPct val="93000"/>
              </a:lnSpc>
              <a:defRPr sz="4501">
                <a:solidFill>
                  <a:schemeClr val="accent1"/>
                </a:solidFill>
              </a:defRPr>
            </a:lvl1pPr>
          </a:lstStyle>
          <a:p>
            <a:r>
              <a:rPr lang="nb-NO"/>
              <a:t>Klikk for å redigere tittelstil</a:t>
            </a:r>
            <a:endParaRPr lang="nb-NO" err="1"/>
          </a:p>
        </p:txBody>
      </p:sp>
      <p:pic>
        <p:nvPicPr>
          <p:cNvPr id="8" name="Graphic 7">
            <a:extLst>
              <a:ext uri="{FF2B5EF4-FFF2-40B4-BE49-F238E27FC236}">
                <a16:creationId xmlns:a16="http://schemas.microsoft.com/office/drawing/2014/main" id="{6713743B-AD24-4985-B576-5E39BB3743F4}"/>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l="2265" t="14706" r="2274" b="2510"/>
          <a:stretch/>
        </p:blipFill>
        <p:spPr>
          <a:xfrm>
            <a:off x="8774440" y="3429000"/>
            <a:ext cx="3417561" cy="3428901"/>
          </a:xfrm>
          <a:prstGeom prst="rect">
            <a:avLst/>
          </a:prstGeom>
        </p:spPr>
      </p:pic>
      <p:pic>
        <p:nvPicPr>
          <p:cNvPr id="13" name="Logo_Nynorsk" hidden="1">
            <a:extLst>
              <a:ext uri="{FF2B5EF4-FFF2-40B4-BE49-F238E27FC236}">
                <a16:creationId xmlns:a16="http://schemas.microsoft.com/office/drawing/2014/main" id="{8B31AB50-8C11-41BD-B220-7A801A8DD2D5}"/>
              </a:ext>
            </a:extLst>
          </p:cNvPr>
          <p:cNvPicPr>
            <a:picLocks noChangeAspect="1"/>
          </p:cNvPicPr>
          <p:nvPr userDrawn="1"/>
        </p:nvPicPr>
        <p:blipFill>
          <a:blip r:embed="rId4"/>
          <a:stretch>
            <a:fillRect/>
          </a:stretch>
        </p:blipFill>
        <p:spPr>
          <a:xfrm>
            <a:off x="9271159" y="576072"/>
            <a:ext cx="2378923" cy="522000"/>
          </a:xfrm>
          <a:prstGeom prst="rect">
            <a:avLst/>
          </a:prstGeom>
        </p:spPr>
      </p:pic>
      <p:pic>
        <p:nvPicPr>
          <p:cNvPr id="15" name="Logo_Bokmal">
            <a:extLst>
              <a:ext uri="{FF2B5EF4-FFF2-40B4-BE49-F238E27FC236}">
                <a16:creationId xmlns:a16="http://schemas.microsoft.com/office/drawing/2014/main" id="{D47E3DE3-B27D-4439-A13F-EA5BE0BC1626}"/>
              </a:ext>
            </a:extLst>
          </p:cNvPr>
          <p:cNvPicPr>
            <a:picLocks noChangeAspect="1"/>
          </p:cNvPicPr>
          <p:nvPr userDrawn="1"/>
        </p:nvPicPr>
        <p:blipFill>
          <a:blip r:embed="rId5"/>
          <a:stretch>
            <a:fillRect/>
          </a:stretch>
        </p:blipFill>
        <p:spPr>
          <a:xfrm>
            <a:off x="9271159" y="576072"/>
            <a:ext cx="2350662" cy="522000"/>
          </a:xfrm>
          <a:prstGeom prst="rect">
            <a:avLst/>
          </a:prstGeom>
        </p:spPr>
      </p:pic>
      <p:pic>
        <p:nvPicPr>
          <p:cNvPr id="17" name="Logo_Engelsk" hidden="1">
            <a:extLst>
              <a:ext uri="{FF2B5EF4-FFF2-40B4-BE49-F238E27FC236}">
                <a16:creationId xmlns:a16="http://schemas.microsoft.com/office/drawing/2014/main" id="{17BA7F33-C434-4EA8-9C54-D52AE608B2F0}"/>
              </a:ext>
            </a:extLst>
          </p:cNvPr>
          <p:cNvPicPr>
            <a:picLocks noChangeAspect="1"/>
          </p:cNvPicPr>
          <p:nvPr userDrawn="1"/>
        </p:nvPicPr>
        <p:blipFill>
          <a:blip r:embed="rId6"/>
          <a:stretch>
            <a:fillRect/>
          </a:stretch>
        </p:blipFill>
        <p:spPr>
          <a:xfrm>
            <a:off x="9271159" y="576072"/>
            <a:ext cx="2870176" cy="522000"/>
          </a:xfrm>
          <a:prstGeom prst="rect">
            <a:avLst/>
          </a:prstGeom>
        </p:spPr>
      </p:pic>
    </p:spTree>
    <p:extLst>
      <p:ext uri="{BB962C8B-B14F-4D97-AF65-F5344CB8AC3E}">
        <p14:creationId xmlns:p14="http://schemas.microsoft.com/office/powerpoint/2010/main" val="6945244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idtstilt teks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E5152BB-583B-4C69-8DC2-CE1C458FA6CF}"/>
              </a:ext>
            </a:extLst>
          </p:cNvPr>
          <p:cNvSpPr/>
          <p:nvPr userDrawn="1"/>
        </p:nvSpPr>
        <p:spPr>
          <a:xfrm>
            <a:off x="0" y="0"/>
            <a:ext cx="12192000" cy="6192511"/>
          </a:xfrm>
          <a:prstGeom prst="rect">
            <a:avLst/>
          </a:prstGeom>
          <a:solidFill>
            <a:srgbClr val="E3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title"/>
          </p:nvPr>
        </p:nvSpPr>
        <p:spPr>
          <a:xfrm>
            <a:off x="3253075" y="1038088"/>
            <a:ext cx="5625381" cy="1467307"/>
          </a:xfrm>
        </p:spPr>
        <p:txBody>
          <a:bodyPr lIns="0" tIns="0" rIns="0" bIns="0" anchor="b"/>
          <a:lstStyle>
            <a:lvl1pPr algn="l">
              <a:defRPr sz="3251"/>
            </a:lvl1pPr>
          </a:lstStyle>
          <a:p>
            <a:r>
              <a:rPr lang="nb-NO"/>
              <a:t>Klikk for å redigere tittelstil</a:t>
            </a:r>
            <a:endParaRPr lang="en-US"/>
          </a:p>
        </p:txBody>
      </p:sp>
      <p:sp>
        <p:nvSpPr>
          <p:cNvPr id="9" name="Content Placeholder 8">
            <a:extLst>
              <a:ext uri="{FF2B5EF4-FFF2-40B4-BE49-F238E27FC236}">
                <a16:creationId xmlns:a16="http://schemas.microsoft.com/office/drawing/2014/main" id="{FA4C5D1D-E213-4E5B-89E5-F30E3EBFCB39}"/>
              </a:ext>
            </a:extLst>
          </p:cNvPr>
          <p:cNvSpPr>
            <a:spLocks noGrp="1"/>
          </p:cNvSpPr>
          <p:nvPr>
            <p:ph sz="quarter" idx="13"/>
          </p:nvPr>
        </p:nvSpPr>
        <p:spPr>
          <a:xfrm>
            <a:off x="3253075" y="2728805"/>
            <a:ext cx="5625381" cy="3091108"/>
          </a:xfrm>
          <a:prstGeom prst="rect">
            <a:avLst/>
          </a:prstGeo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Tree>
    <p:extLst>
      <p:ext uri="{BB962C8B-B14F-4D97-AF65-F5344CB8AC3E}">
        <p14:creationId xmlns:p14="http://schemas.microsoft.com/office/powerpoint/2010/main" val="3308793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2" name="Title 1"/>
          <p:cNvSpPr>
            <a:spLocks noGrp="1"/>
          </p:cNvSpPr>
          <p:nvPr>
            <p:ph type="title"/>
          </p:nvPr>
        </p:nvSpPr>
        <p:spPr>
          <a:xfrm>
            <a:off x="834024" y="1318339"/>
            <a:ext cx="3576318" cy="4330947"/>
          </a:xfrm>
        </p:spPr>
        <p:txBody>
          <a:bodyPr lIns="0" tIns="0" rIns="0" bIns="0" anchor="t"/>
          <a:lstStyle>
            <a:lvl1pPr algn="l">
              <a:lnSpc>
                <a:spcPct val="95000"/>
              </a:lnSpc>
              <a:defRPr sz="3251"/>
            </a:lvl1pPr>
          </a:lstStyle>
          <a:p>
            <a:r>
              <a:rPr lang="nb-NO"/>
              <a:t>Klikk for å redigere tittelstil</a:t>
            </a:r>
            <a:endParaRPr lang="en-US"/>
          </a:p>
        </p:txBody>
      </p:sp>
      <p:sp>
        <p:nvSpPr>
          <p:cNvPr id="9" name="Content Placeholder 8">
            <a:extLst>
              <a:ext uri="{FF2B5EF4-FFF2-40B4-BE49-F238E27FC236}">
                <a16:creationId xmlns:a16="http://schemas.microsoft.com/office/drawing/2014/main" id="{FA4C5D1D-E213-4E5B-89E5-F30E3EBFCB39}"/>
              </a:ext>
            </a:extLst>
          </p:cNvPr>
          <p:cNvSpPr>
            <a:spLocks noGrp="1"/>
          </p:cNvSpPr>
          <p:nvPr>
            <p:ph sz="quarter" idx="13"/>
          </p:nvPr>
        </p:nvSpPr>
        <p:spPr>
          <a:xfrm>
            <a:off x="4874225" y="1318340"/>
            <a:ext cx="6483751" cy="4330947"/>
          </a:xfrm>
          <a:prstGeom prst="rect">
            <a:avLst/>
          </a:prstGeo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Tree>
    <p:extLst>
      <p:ext uri="{BB962C8B-B14F-4D97-AF65-F5344CB8AC3E}">
        <p14:creationId xmlns:p14="http://schemas.microsoft.com/office/powerpoint/2010/main" val="436498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Startlysbilde uten tittel">
    <p:spTree>
      <p:nvGrpSpPr>
        <p:cNvPr id="1" name=""/>
        <p:cNvGrpSpPr/>
        <p:nvPr/>
      </p:nvGrpSpPr>
      <p:grpSpPr>
        <a:xfrm>
          <a:off x="0" y="0"/>
          <a:ext cx="0" cy="0"/>
          <a:chOff x="0" y="0"/>
          <a:chExt cx="0" cy="0"/>
        </a:xfrm>
      </p:grpSpPr>
      <p:pic>
        <p:nvPicPr>
          <p:cNvPr id="4" name="Bil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4167" cy="6858000"/>
          </a:xfrm>
          <a:prstGeom prst="rect">
            <a:avLst/>
          </a:prstGeom>
        </p:spPr>
      </p:pic>
    </p:spTree>
    <p:extLst>
      <p:ext uri="{BB962C8B-B14F-4D97-AF65-F5344CB8AC3E}">
        <p14:creationId xmlns:p14="http://schemas.microsoft.com/office/powerpoint/2010/main" val="1114146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killeark Magenta">
    <p:bg>
      <p:bgPr>
        <a:solidFill>
          <a:schemeClr val="accent1"/>
        </a:solidFill>
        <a:effectLst/>
      </p:bgPr>
    </p:bg>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C21B1D73-A264-4DF4-AEE5-F8FE30E62BD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6434723" y="2017147"/>
            <a:ext cx="4665560" cy="2852737"/>
          </a:xfrm>
        </p:spPr>
        <p:txBody>
          <a:bodyPr anchor="ctr"/>
          <a:lstStyle>
            <a:lvl1pPr algn="l">
              <a:lnSpc>
                <a:spcPct val="95000"/>
              </a:lnSpc>
              <a:defRPr sz="3251">
                <a:solidFill>
                  <a:schemeClr val="bg1"/>
                </a:solidFill>
              </a:defRPr>
            </a:lvl1pPr>
          </a:lstStyle>
          <a:p>
            <a:r>
              <a:rPr lang="nb-NO"/>
              <a:t>Klikk for å redigere tittelstil</a:t>
            </a:r>
            <a:endParaRPr lang="en-US"/>
          </a:p>
        </p:txBody>
      </p:sp>
      <p:sp>
        <p:nvSpPr>
          <p:cNvPr id="3" name="Text Placeholder 2"/>
          <p:cNvSpPr>
            <a:spLocks noGrp="1"/>
          </p:cNvSpPr>
          <p:nvPr>
            <p:ph type="body" idx="1" hasCustomPrompt="1"/>
          </p:nvPr>
        </p:nvSpPr>
        <p:spPr>
          <a:xfrm>
            <a:off x="781766" y="2239906"/>
            <a:ext cx="2047718" cy="2119524"/>
          </a:xfrm>
        </p:spPr>
        <p:txBody>
          <a:bodyPr anchor="ctr"/>
          <a:lstStyle>
            <a:lvl1pPr marL="0" indent="0" algn="ctr">
              <a:buNone/>
              <a:defRPr sz="9802">
                <a:solidFill>
                  <a:schemeClr val="bg1"/>
                </a:solidFill>
                <a:latin typeface="+mj-lt"/>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00</a:t>
            </a:r>
          </a:p>
        </p:txBody>
      </p:sp>
    </p:spTree>
    <p:extLst>
      <p:ext uri="{BB962C8B-B14F-4D97-AF65-F5344CB8AC3E}">
        <p14:creationId xmlns:p14="http://schemas.microsoft.com/office/powerpoint/2010/main" val="12966036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øyejustert bilde">
    <p:spTree>
      <p:nvGrpSpPr>
        <p:cNvPr id="1" name=""/>
        <p:cNvGrpSpPr/>
        <p:nvPr/>
      </p:nvGrpSpPr>
      <p:grpSpPr>
        <a:xfrm>
          <a:off x="0" y="0"/>
          <a:ext cx="0" cy="0"/>
          <a:chOff x="0" y="0"/>
          <a:chExt cx="0" cy="0"/>
        </a:xfrm>
      </p:grpSpPr>
      <p:sp>
        <p:nvSpPr>
          <p:cNvPr id="2" name="Title 1"/>
          <p:cNvSpPr>
            <a:spLocks noGrp="1"/>
          </p:cNvSpPr>
          <p:nvPr>
            <p:ph type="title"/>
          </p:nvPr>
        </p:nvSpPr>
        <p:spPr>
          <a:xfrm>
            <a:off x="838201" y="1408834"/>
            <a:ext cx="4752166" cy="1668364"/>
          </a:xfrm>
        </p:spPr>
        <p:txBody>
          <a:bodyPr anchor="b"/>
          <a:lstStyle>
            <a:lvl1pPr>
              <a:lnSpc>
                <a:spcPct val="95000"/>
              </a:lnSpc>
              <a:defRPr sz="3251"/>
            </a:lvl1pPr>
          </a:lstStyle>
          <a:p>
            <a:r>
              <a:rPr lang="nb-NO"/>
              <a:t>Klikk for å redigere tittelstil</a:t>
            </a:r>
            <a:endParaRPr lang="en-US"/>
          </a:p>
        </p:txBody>
      </p:sp>
      <p:sp>
        <p:nvSpPr>
          <p:cNvPr id="3" name="Content Placeholder 2"/>
          <p:cNvSpPr>
            <a:spLocks noGrp="1"/>
          </p:cNvSpPr>
          <p:nvPr>
            <p:ph sz="half" idx="1"/>
          </p:nvPr>
        </p:nvSpPr>
        <p:spPr>
          <a:xfrm>
            <a:off x="838201" y="3407226"/>
            <a:ext cx="4752166" cy="247899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11" name="Picture Placeholder 10">
            <a:extLst>
              <a:ext uri="{FF2B5EF4-FFF2-40B4-BE49-F238E27FC236}">
                <a16:creationId xmlns:a16="http://schemas.microsoft.com/office/drawing/2014/main" id="{F17A9E13-F7E7-4613-A0AF-07033F656B6C}"/>
              </a:ext>
            </a:extLst>
          </p:cNvPr>
          <p:cNvSpPr>
            <a:spLocks noGrp="1"/>
          </p:cNvSpPr>
          <p:nvPr>
            <p:ph type="pic" sz="quarter" idx="10"/>
          </p:nvPr>
        </p:nvSpPr>
        <p:spPr>
          <a:xfrm>
            <a:off x="6723145" y="184171"/>
            <a:ext cx="5279918" cy="6484100"/>
          </a:xfrm>
          <a:prstGeom prst="roundRect">
            <a:avLst>
              <a:gd name="adj" fmla="val 1451"/>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lstStyle/>
          <a:p>
            <a:r>
              <a:rPr lang="nb-NO"/>
              <a:t>Klikk på ikonet for å legge til et bilde</a:t>
            </a:r>
            <a:endParaRPr lang="en-US"/>
          </a:p>
        </p:txBody>
      </p:sp>
    </p:spTree>
    <p:extLst>
      <p:ext uri="{BB962C8B-B14F-4D97-AF65-F5344CB8AC3E}">
        <p14:creationId xmlns:p14="http://schemas.microsoft.com/office/powerpoint/2010/main" val="15239129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enstrejustert bilde">
    <p:spTree>
      <p:nvGrpSpPr>
        <p:cNvPr id="1" name=""/>
        <p:cNvGrpSpPr/>
        <p:nvPr/>
      </p:nvGrpSpPr>
      <p:grpSpPr>
        <a:xfrm>
          <a:off x="0" y="0"/>
          <a:ext cx="0" cy="0"/>
          <a:chOff x="0" y="0"/>
          <a:chExt cx="0" cy="0"/>
        </a:xfrm>
      </p:grpSpPr>
      <p:sp>
        <p:nvSpPr>
          <p:cNvPr id="2" name="Title 1"/>
          <p:cNvSpPr>
            <a:spLocks noGrp="1"/>
          </p:cNvSpPr>
          <p:nvPr>
            <p:ph type="title"/>
          </p:nvPr>
        </p:nvSpPr>
        <p:spPr>
          <a:xfrm>
            <a:off x="6152302" y="1087518"/>
            <a:ext cx="5612863" cy="1668364"/>
          </a:xfrm>
        </p:spPr>
        <p:txBody>
          <a:bodyPr anchor="b"/>
          <a:lstStyle>
            <a:lvl1pPr>
              <a:lnSpc>
                <a:spcPct val="95000"/>
              </a:lnSpc>
              <a:defRPr sz="3251"/>
            </a:lvl1pPr>
          </a:lstStyle>
          <a:p>
            <a:r>
              <a:rPr lang="nb-NO"/>
              <a:t>Klikk for å redigere tittelstil</a:t>
            </a:r>
            <a:endParaRPr lang="en-US"/>
          </a:p>
        </p:txBody>
      </p:sp>
      <p:sp>
        <p:nvSpPr>
          <p:cNvPr id="3" name="Content Placeholder 2"/>
          <p:cNvSpPr>
            <a:spLocks noGrp="1"/>
          </p:cNvSpPr>
          <p:nvPr>
            <p:ph sz="half" idx="1"/>
          </p:nvPr>
        </p:nvSpPr>
        <p:spPr>
          <a:xfrm>
            <a:off x="6152302" y="3085910"/>
            <a:ext cx="5612862" cy="247899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11" name="Picture Placeholder 10">
            <a:extLst>
              <a:ext uri="{FF2B5EF4-FFF2-40B4-BE49-F238E27FC236}">
                <a16:creationId xmlns:a16="http://schemas.microsoft.com/office/drawing/2014/main" id="{F17A9E13-F7E7-4613-A0AF-07033F656B6C}"/>
              </a:ext>
            </a:extLst>
          </p:cNvPr>
          <p:cNvSpPr>
            <a:spLocks noGrp="1"/>
          </p:cNvSpPr>
          <p:nvPr>
            <p:ph type="pic" sz="quarter" idx="10"/>
          </p:nvPr>
        </p:nvSpPr>
        <p:spPr>
          <a:xfrm>
            <a:off x="197919" y="184172"/>
            <a:ext cx="5276837" cy="5994922"/>
          </a:xfrm>
          <a:prstGeom prst="roundRect">
            <a:avLst>
              <a:gd name="adj" fmla="val 1451"/>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lstStyle/>
          <a:p>
            <a:r>
              <a:rPr lang="nb-NO"/>
              <a:t>Klikk på ikonet for å legge til et bilde</a:t>
            </a:r>
            <a:endParaRPr lang="en-US"/>
          </a:p>
        </p:txBody>
      </p:sp>
    </p:spTree>
    <p:extLst>
      <p:ext uri="{BB962C8B-B14F-4D97-AF65-F5344CB8AC3E}">
        <p14:creationId xmlns:p14="http://schemas.microsoft.com/office/powerpoint/2010/main" val="9677440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 og tre bilder">
    <p:spTree>
      <p:nvGrpSpPr>
        <p:cNvPr id="1" name=""/>
        <p:cNvGrpSpPr/>
        <p:nvPr/>
      </p:nvGrpSpPr>
      <p:grpSpPr>
        <a:xfrm>
          <a:off x="0" y="0"/>
          <a:ext cx="0" cy="0"/>
          <a:chOff x="0" y="0"/>
          <a:chExt cx="0" cy="0"/>
        </a:xfrm>
      </p:grpSpPr>
      <p:sp>
        <p:nvSpPr>
          <p:cNvPr id="2" name="Title 1"/>
          <p:cNvSpPr>
            <a:spLocks noGrp="1"/>
          </p:cNvSpPr>
          <p:nvPr>
            <p:ph type="title"/>
          </p:nvPr>
        </p:nvSpPr>
        <p:spPr>
          <a:xfrm>
            <a:off x="838201" y="1408834"/>
            <a:ext cx="4752166" cy="1668364"/>
          </a:xfrm>
        </p:spPr>
        <p:txBody>
          <a:bodyPr anchor="b"/>
          <a:lstStyle>
            <a:lvl1pPr>
              <a:lnSpc>
                <a:spcPct val="95000"/>
              </a:lnSpc>
              <a:defRPr sz="3251"/>
            </a:lvl1pPr>
          </a:lstStyle>
          <a:p>
            <a:r>
              <a:rPr lang="nb-NO"/>
              <a:t>Klikk for å redigere tittelstil</a:t>
            </a:r>
            <a:endParaRPr lang="en-US"/>
          </a:p>
        </p:txBody>
      </p:sp>
      <p:sp>
        <p:nvSpPr>
          <p:cNvPr id="3" name="Content Placeholder 2"/>
          <p:cNvSpPr>
            <a:spLocks noGrp="1"/>
          </p:cNvSpPr>
          <p:nvPr>
            <p:ph sz="half" idx="1"/>
          </p:nvPr>
        </p:nvSpPr>
        <p:spPr>
          <a:xfrm>
            <a:off x="838201" y="3356998"/>
            <a:ext cx="4752166" cy="252922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11" name="Picture Placeholder 10">
            <a:extLst>
              <a:ext uri="{FF2B5EF4-FFF2-40B4-BE49-F238E27FC236}">
                <a16:creationId xmlns:a16="http://schemas.microsoft.com/office/drawing/2014/main" id="{F17A9E13-F7E7-4613-A0AF-07033F656B6C}"/>
              </a:ext>
            </a:extLst>
          </p:cNvPr>
          <p:cNvSpPr>
            <a:spLocks noGrp="1"/>
          </p:cNvSpPr>
          <p:nvPr>
            <p:ph type="pic" sz="quarter" idx="10"/>
          </p:nvPr>
        </p:nvSpPr>
        <p:spPr>
          <a:xfrm>
            <a:off x="6715999" y="185759"/>
            <a:ext cx="2577492" cy="2582475"/>
          </a:xfrm>
          <a:prstGeom prst="roundRect">
            <a:avLst>
              <a:gd name="adj" fmla="val 3114"/>
            </a:avLst>
          </a:prstGeom>
          <a:solidFill>
            <a:schemeClr val="accent5"/>
          </a:solidFill>
        </p:spPr>
        <p:txBody>
          <a:bodyPr/>
          <a:lstStyle/>
          <a:p>
            <a:r>
              <a:rPr lang="nb-NO"/>
              <a:t>Klikk på ikonet for å legge til et bilde</a:t>
            </a:r>
            <a:endParaRPr lang="en-US"/>
          </a:p>
        </p:txBody>
      </p:sp>
      <p:sp>
        <p:nvSpPr>
          <p:cNvPr id="7" name="Picture Placeholder 10">
            <a:extLst>
              <a:ext uri="{FF2B5EF4-FFF2-40B4-BE49-F238E27FC236}">
                <a16:creationId xmlns:a16="http://schemas.microsoft.com/office/drawing/2014/main" id="{A1A5E924-DB52-4919-9B8D-29211FEAE233}"/>
              </a:ext>
            </a:extLst>
          </p:cNvPr>
          <p:cNvSpPr>
            <a:spLocks noGrp="1"/>
          </p:cNvSpPr>
          <p:nvPr>
            <p:ph type="pic" sz="quarter" idx="11"/>
          </p:nvPr>
        </p:nvSpPr>
        <p:spPr>
          <a:xfrm>
            <a:off x="9425421" y="185759"/>
            <a:ext cx="2577492" cy="2582475"/>
          </a:xfrm>
          <a:prstGeom prst="roundRect">
            <a:avLst>
              <a:gd name="adj" fmla="val 3114"/>
            </a:avLst>
          </a:prstGeom>
          <a:blipFill dpi="0" rotWithShape="1">
            <a:blip r:embed="rId2">
              <a:extLst>
                <a:ext uri="{28A0092B-C50C-407E-A947-70E740481C1C}">
                  <a14:useLocalDpi xmlns:a14="http://schemas.microsoft.com/office/drawing/2010/main" val="0"/>
                </a:ext>
              </a:extLst>
            </a:blip>
            <a:srcRect/>
            <a:stretch>
              <a:fillRect/>
            </a:stretch>
          </a:blipFill>
        </p:spPr>
        <p:txBody>
          <a:bodyPr/>
          <a:lstStyle/>
          <a:p>
            <a:r>
              <a:rPr lang="nb-NO"/>
              <a:t>Klikk på ikonet for å legge til et bilde</a:t>
            </a:r>
            <a:endParaRPr lang="en-US"/>
          </a:p>
        </p:txBody>
      </p:sp>
      <p:sp>
        <p:nvSpPr>
          <p:cNvPr id="8" name="Picture Placeholder 10">
            <a:extLst>
              <a:ext uri="{FF2B5EF4-FFF2-40B4-BE49-F238E27FC236}">
                <a16:creationId xmlns:a16="http://schemas.microsoft.com/office/drawing/2014/main" id="{C72CF113-B192-4EB9-874A-3F1DDCAFB5E0}"/>
              </a:ext>
            </a:extLst>
          </p:cNvPr>
          <p:cNvSpPr>
            <a:spLocks noGrp="1"/>
          </p:cNvSpPr>
          <p:nvPr>
            <p:ph type="pic" sz="quarter" idx="12"/>
          </p:nvPr>
        </p:nvSpPr>
        <p:spPr>
          <a:xfrm>
            <a:off x="6719175" y="2886409"/>
            <a:ext cx="5283888" cy="3781863"/>
          </a:xfrm>
          <a:prstGeom prst="roundRect">
            <a:avLst>
              <a:gd name="adj" fmla="val 1954"/>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lstStyle/>
          <a:p>
            <a:r>
              <a:rPr lang="nb-NO"/>
              <a:t>Klikk på ikonet for å legge til et bilde</a:t>
            </a:r>
            <a:endParaRPr lang="en-US"/>
          </a:p>
        </p:txBody>
      </p:sp>
    </p:spTree>
    <p:extLst>
      <p:ext uri="{BB962C8B-B14F-4D97-AF65-F5344CB8AC3E}">
        <p14:creationId xmlns:p14="http://schemas.microsoft.com/office/powerpoint/2010/main" val="3430392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ekst og logobilde">
    <p:bg>
      <p:bgPr>
        <a:solidFill>
          <a:schemeClr val="lt1"/>
        </a:solidFill>
        <a:effectLst/>
      </p:bgPr>
    </p:bg>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ABBBFB3F-FDE3-4B10-AD54-19A9112C9593}"/>
              </a:ext>
            </a:extLst>
          </p:cNvPr>
          <p:cNvSpPr>
            <a:spLocks noGrp="1"/>
          </p:cNvSpPr>
          <p:nvPr>
            <p:ph type="pic" sz="quarter" idx="10"/>
          </p:nvPr>
        </p:nvSpPr>
        <p:spPr>
          <a:xfrm>
            <a:off x="0" y="0"/>
            <a:ext cx="7691009" cy="6858000"/>
          </a:xfrm>
          <a:custGeom>
            <a:avLst/>
            <a:gdLst>
              <a:gd name="connsiteX0" fmla="*/ 1894280 w 15380016"/>
              <a:gd name="connsiteY0" fmla="*/ 9263574 h 13714413"/>
              <a:gd name="connsiteX1" fmla="*/ 5494408 w 15380016"/>
              <a:gd name="connsiteY1" fmla="*/ 9263574 h 13714413"/>
              <a:gd name="connsiteX2" fmla="*/ 6095060 w 15380016"/>
              <a:gd name="connsiteY2" fmla="*/ 9865481 h 13714413"/>
              <a:gd name="connsiteX3" fmla="*/ 6095060 w 15380016"/>
              <a:gd name="connsiteY3" fmla="*/ 13474405 h 13714413"/>
              <a:gd name="connsiteX4" fmla="*/ 6047684 w 15380016"/>
              <a:gd name="connsiteY4" fmla="*/ 13708406 h 13714413"/>
              <a:gd name="connsiteX5" fmla="*/ 6044420 w 15380016"/>
              <a:gd name="connsiteY5" fmla="*/ 13714413 h 13714413"/>
              <a:gd name="connsiteX6" fmla="*/ 1344560 w 15380016"/>
              <a:gd name="connsiteY6" fmla="*/ 13714413 h 13714413"/>
              <a:gd name="connsiteX7" fmla="*/ 1341008 w 15380016"/>
              <a:gd name="connsiteY7" fmla="*/ 13707876 h 13714413"/>
              <a:gd name="connsiteX8" fmla="*/ 1293632 w 15380016"/>
              <a:gd name="connsiteY8" fmla="*/ 13474405 h 13714413"/>
              <a:gd name="connsiteX9" fmla="*/ 1293632 w 15380016"/>
              <a:gd name="connsiteY9" fmla="*/ 9865481 h 13714413"/>
              <a:gd name="connsiteX10" fmla="*/ 1894280 w 15380016"/>
              <a:gd name="connsiteY10" fmla="*/ 9263574 h 13714413"/>
              <a:gd name="connsiteX11" fmla="*/ 0 w 15380016"/>
              <a:gd name="connsiteY11" fmla="*/ 4450837 h 13714413"/>
              <a:gd name="connsiteX12" fmla="*/ 698008 w 15380016"/>
              <a:gd name="connsiteY12" fmla="*/ 4450837 h 13714413"/>
              <a:gd name="connsiteX13" fmla="*/ 1298656 w 15380016"/>
              <a:gd name="connsiteY13" fmla="*/ 5052743 h 13714413"/>
              <a:gd name="connsiteX14" fmla="*/ 1298656 w 15380016"/>
              <a:gd name="connsiteY14" fmla="*/ 8661668 h 13714413"/>
              <a:gd name="connsiteX15" fmla="*/ 699264 w 15380016"/>
              <a:gd name="connsiteY15" fmla="*/ 9263574 h 13714413"/>
              <a:gd name="connsiteX16" fmla="*/ 0 w 15380016"/>
              <a:gd name="connsiteY16" fmla="*/ 9263574 h 13714413"/>
              <a:gd name="connsiteX17" fmla="*/ 10052844 w 15380016"/>
              <a:gd name="connsiteY17" fmla="*/ 0 h 13714413"/>
              <a:gd name="connsiteX18" fmla="*/ 15379960 w 15380016"/>
              <a:gd name="connsiteY18" fmla="*/ 0 h 13714413"/>
              <a:gd name="connsiteX19" fmla="*/ 15378324 w 15380016"/>
              <a:gd name="connsiteY19" fmla="*/ 3689 h 13714413"/>
              <a:gd name="connsiteX20" fmla="*/ 15312144 w 15380016"/>
              <a:gd name="connsiteY20" fmla="*/ 95498 h 13714413"/>
              <a:gd name="connsiteX21" fmla="*/ 9941480 w 15380016"/>
              <a:gd name="connsiteY21" fmla="*/ 6399807 h 13714413"/>
              <a:gd name="connsiteX22" fmla="*/ 9941480 w 15380016"/>
              <a:gd name="connsiteY22" fmla="*/ 7314605 h 13714413"/>
              <a:gd name="connsiteX23" fmla="*/ 15312144 w 15380016"/>
              <a:gd name="connsiteY23" fmla="*/ 13618913 h 13714413"/>
              <a:gd name="connsiteX24" fmla="*/ 15378376 w 15380016"/>
              <a:gd name="connsiteY24" fmla="*/ 13710723 h 13714413"/>
              <a:gd name="connsiteX25" fmla="*/ 15380016 w 15380016"/>
              <a:gd name="connsiteY25" fmla="*/ 13714413 h 13714413"/>
              <a:gd name="connsiteX26" fmla="*/ 10052848 w 15380016"/>
              <a:gd name="connsiteY26" fmla="*/ 13714413 h 13714413"/>
              <a:gd name="connsiteX27" fmla="*/ 9962840 w 15380016"/>
              <a:gd name="connsiteY27" fmla="*/ 13626452 h 13714413"/>
              <a:gd name="connsiteX28" fmla="*/ 6490884 w 15380016"/>
              <a:gd name="connsiteY28" fmla="*/ 9712177 h 13714413"/>
              <a:gd name="connsiteX29" fmla="*/ 6092544 w 15380016"/>
              <a:gd name="connsiteY29" fmla="*/ 8661668 h 13714413"/>
              <a:gd name="connsiteX30" fmla="*/ 6092544 w 15380016"/>
              <a:gd name="connsiteY30" fmla="*/ 5052743 h 13714413"/>
              <a:gd name="connsiteX31" fmla="*/ 6490884 w 15380016"/>
              <a:gd name="connsiteY31" fmla="*/ 4002235 h 13714413"/>
              <a:gd name="connsiteX32" fmla="*/ 9962840 w 15380016"/>
              <a:gd name="connsiteY32" fmla="*/ 87958 h 1371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380016" h="13714413">
                <a:moveTo>
                  <a:pt x="1894280" y="9263574"/>
                </a:moveTo>
                <a:lnTo>
                  <a:pt x="5494408" y="9263574"/>
                </a:lnTo>
                <a:cubicBezTo>
                  <a:pt x="5824892" y="9263574"/>
                  <a:pt x="6095060" y="9534997"/>
                  <a:pt x="6095060" y="9865481"/>
                </a:cubicBezTo>
                <a:lnTo>
                  <a:pt x="6095060" y="13474405"/>
                </a:lnTo>
                <a:cubicBezTo>
                  <a:pt x="6095060" y="13557340"/>
                  <a:pt x="6078176" y="13636427"/>
                  <a:pt x="6047684" y="13708406"/>
                </a:cubicBezTo>
                <a:lnTo>
                  <a:pt x="6044420" y="13714413"/>
                </a:lnTo>
                <a:lnTo>
                  <a:pt x="1344560" y="13714413"/>
                </a:lnTo>
                <a:lnTo>
                  <a:pt x="1341008" y="13707876"/>
                </a:lnTo>
                <a:cubicBezTo>
                  <a:pt x="1310516" y="13635956"/>
                  <a:pt x="1293632" y="13557026"/>
                  <a:pt x="1293632" y="13474405"/>
                </a:cubicBezTo>
                <a:lnTo>
                  <a:pt x="1293632" y="9865481"/>
                </a:lnTo>
                <a:cubicBezTo>
                  <a:pt x="1293632" y="9533741"/>
                  <a:pt x="1563800" y="9263574"/>
                  <a:pt x="1894280" y="9263574"/>
                </a:cubicBezTo>
                <a:close/>
                <a:moveTo>
                  <a:pt x="0" y="4450837"/>
                </a:moveTo>
                <a:lnTo>
                  <a:pt x="698008" y="4450837"/>
                </a:lnTo>
                <a:cubicBezTo>
                  <a:pt x="1028492" y="4450837"/>
                  <a:pt x="1298656" y="4722260"/>
                  <a:pt x="1298656" y="5052743"/>
                </a:cubicBezTo>
                <a:lnTo>
                  <a:pt x="1298656" y="8661668"/>
                </a:lnTo>
                <a:cubicBezTo>
                  <a:pt x="1298656" y="8993408"/>
                  <a:pt x="1028492" y="9263574"/>
                  <a:pt x="699264" y="9263574"/>
                </a:cubicBezTo>
                <a:lnTo>
                  <a:pt x="0" y="9263574"/>
                </a:lnTo>
                <a:close/>
                <a:moveTo>
                  <a:pt x="10052844" y="0"/>
                </a:moveTo>
                <a:lnTo>
                  <a:pt x="15379960" y="0"/>
                </a:lnTo>
                <a:lnTo>
                  <a:pt x="15378324" y="3689"/>
                </a:lnTo>
                <a:cubicBezTo>
                  <a:pt x="15361012" y="33376"/>
                  <a:pt x="15339004" y="64083"/>
                  <a:pt x="15312144" y="95498"/>
                </a:cubicBezTo>
                <a:lnTo>
                  <a:pt x="9941480" y="6399807"/>
                </a:lnTo>
                <a:cubicBezTo>
                  <a:pt x="9726600" y="6651125"/>
                  <a:pt x="9726600" y="7063287"/>
                  <a:pt x="9941480" y="7314605"/>
                </a:cubicBezTo>
                <a:lnTo>
                  <a:pt x="15312144" y="13618913"/>
                </a:lnTo>
                <a:cubicBezTo>
                  <a:pt x="15339004" y="13650328"/>
                  <a:pt x="15361032" y="13681036"/>
                  <a:pt x="15378376" y="13710723"/>
                </a:cubicBezTo>
                <a:lnTo>
                  <a:pt x="15380016" y="13714413"/>
                </a:lnTo>
                <a:lnTo>
                  <a:pt x="10052848" y="13714413"/>
                </a:lnTo>
                <a:lnTo>
                  <a:pt x="9962840" y="13626452"/>
                </a:lnTo>
                <a:lnTo>
                  <a:pt x="6490884" y="9712177"/>
                </a:lnTo>
                <a:cubicBezTo>
                  <a:pt x="6272240" y="9465885"/>
                  <a:pt x="6092544" y="8992151"/>
                  <a:pt x="6092544" y="8661668"/>
                </a:cubicBezTo>
                <a:lnTo>
                  <a:pt x="6092544" y="5052743"/>
                </a:lnTo>
                <a:cubicBezTo>
                  <a:pt x="6092544" y="4722260"/>
                  <a:pt x="6270984" y="4249783"/>
                  <a:pt x="6490884" y="4002235"/>
                </a:cubicBezTo>
                <a:lnTo>
                  <a:pt x="9962840" y="87958"/>
                </a:lnTo>
                <a:close/>
              </a:path>
            </a:pathLst>
          </a:custGeom>
          <a:blipFill dpi="0" rotWithShape="1">
            <a:blip r:embed="rId2" cstate="print">
              <a:extLst>
                <a:ext uri="{28A0092B-C50C-407E-A947-70E740481C1C}">
                  <a14:useLocalDpi xmlns:a14="http://schemas.microsoft.com/office/drawing/2010/main" val="0"/>
                </a:ext>
              </a:extLst>
            </a:blip>
            <a:srcRect/>
            <a:stretch>
              <a:fillRect/>
            </a:stretch>
          </a:blipFill>
        </p:spPr>
        <p:txBody>
          <a:bodyPr wrap="square">
            <a:noAutofit/>
          </a:bodyPr>
          <a:lstStyle>
            <a:lvl1pPr marL="0" indent="0">
              <a:buNone/>
              <a:defRPr/>
            </a:lvl1pPr>
          </a:lstStyle>
          <a:p>
            <a:r>
              <a:rPr lang="nb-NO"/>
              <a:t>Klikk på ikonet for å legge til et bilde</a:t>
            </a:r>
            <a:endParaRPr lang="en-US"/>
          </a:p>
        </p:txBody>
      </p:sp>
      <p:sp>
        <p:nvSpPr>
          <p:cNvPr id="2" name="Title 1"/>
          <p:cNvSpPr>
            <a:spLocks noGrp="1"/>
          </p:cNvSpPr>
          <p:nvPr>
            <p:ph type="title"/>
          </p:nvPr>
        </p:nvSpPr>
        <p:spPr>
          <a:xfrm>
            <a:off x="7468872" y="963939"/>
            <a:ext cx="4049125" cy="2465061"/>
          </a:xfrm>
        </p:spPr>
        <p:txBody>
          <a:bodyPr anchor="b"/>
          <a:lstStyle>
            <a:lvl1pPr algn="l">
              <a:lnSpc>
                <a:spcPct val="95000"/>
              </a:lnSpc>
              <a:defRPr sz="3251">
                <a:solidFill>
                  <a:schemeClr val="tx1"/>
                </a:solidFill>
              </a:defRPr>
            </a:lvl1pPr>
          </a:lstStyle>
          <a:p>
            <a:r>
              <a:rPr lang="nb-NO"/>
              <a:t>Klikk for å redigere tittelstil</a:t>
            </a:r>
            <a:endParaRPr lang="en-US"/>
          </a:p>
        </p:txBody>
      </p:sp>
      <p:sp>
        <p:nvSpPr>
          <p:cNvPr id="8" name="Content Placeholder 7">
            <a:extLst>
              <a:ext uri="{FF2B5EF4-FFF2-40B4-BE49-F238E27FC236}">
                <a16:creationId xmlns:a16="http://schemas.microsoft.com/office/drawing/2014/main" id="{FB035165-5EF3-45B7-A027-E8EFB411BA10}"/>
              </a:ext>
            </a:extLst>
          </p:cNvPr>
          <p:cNvSpPr>
            <a:spLocks noGrp="1"/>
          </p:cNvSpPr>
          <p:nvPr>
            <p:ph sz="quarter" idx="11"/>
          </p:nvPr>
        </p:nvSpPr>
        <p:spPr>
          <a:xfrm>
            <a:off x="7468573" y="3743758"/>
            <a:ext cx="4049446" cy="1952851"/>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pic>
        <p:nvPicPr>
          <p:cNvPr id="9" name="Logo_Nynorsk" hidden="1">
            <a:extLst>
              <a:ext uri="{FF2B5EF4-FFF2-40B4-BE49-F238E27FC236}">
                <a16:creationId xmlns:a16="http://schemas.microsoft.com/office/drawing/2014/main" id="{F6E08FB2-7589-46A4-8362-08DF78F71001}"/>
              </a:ext>
            </a:extLst>
          </p:cNvPr>
          <p:cNvPicPr>
            <a:picLocks noChangeAspect="1"/>
          </p:cNvPicPr>
          <p:nvPr userDrawn="1"/>
        </p:nvPicPr>
        <p:blipFill>
          <a:blip r:embed="rId3"/>
          <a:stretch>
            <a:fillRect/>
          </a:stretch>
        </p:blipFill>
        <p:spPr>
          <a:xfrm>
            <a:off x="378047" y="378047"/>
            <a:ext cx="2446846" cy="331212"/>
          </a:xfrm>
          <a:prstGeom prst="rect">
            <a:avLst/>
          </a:prstGeom>
        </p:spPr>
      </p:pic>
      <p:pic>
        <p:nvPicPr>
          <p:cNvPr id="11" name="Logo_Bokmal">
            <a:extLst>
              <a:ext uri="{FF2B5EF4-FFF2-40B4-BE49-F238E27FC236}">
                <a16:creationId xmlns:a16="http://schemas.microsoft.com/office/drawing/2014/main" id="{EF67A77F-7F81-4373-BEBF-69EFF64A0352}"/>
              </a:ext>
            </a:extLst>
          </p:cNvPr>
          <p:cNvPicPr>
            <a:picLocks noChangeAspect="1"/>
          </p:cNvPicPr>
          <p:nvPr userDrawn="1"/>
        </p:nvPicPr>
        <p:blipFill>
          <a:blip r:embed="rId4"/>
          <a:stretch>
            <a:fillRect/>
          </a:stretch>
        </p:blipFill>
        <p:spPr>
          <a:xfrm>
            <a:off x="378047" y="378047"/>
            <a:ext cx="2446846" cy="332658"/>
          </a:xfrm>
          <a:prstGeom prst="rect">
            <a:avLst/>
          </a:prstGeom>
        </p:spPr>
      </p:pic>
      <p:pic>
        <p:nvPicPr>
          <p:cNvPr id="12" name="Logo_Engelsk" hidden="1">
            <a:extLst>
              <a:ext uri="{FF2B5EF4-FFF2-40B4-BE49-F238E27FC236}">
                <a16:creationId xmlns:a16="http://schemas.microsoft.com/office/drawing/2014/main" id="{EBF61FD3-F50C-4D36-8772-1CE9B9773A06}"/>
              </a:ext>
            </a:extLst>
          </p:cNvPr>
          <p:cNvPicPr>
            <a:picLocks noChangeAspect="1"/>
          </p:cNvPicPr>
          <p:nvPr userDrawn="1"/>
        </p:nvPicPr>
        <p:blipFill>
          <a:blip r:embed="rId5"/>
          <a:stretch>
            <a:fillRect/>
          </a:stretch>
        </p:blipFill>
        <p:spPr>
          <a:xfrm>
            <a:off x="378047" y="378047"/>
            <a:ext cx="2446846" cy="329717"/>
          </a:xfrm>
          <a:prstGeom prst="rect">
            <a:avLst/>
          </a:prstGeom>
        </p:spPr>
      </p:pic>
    </p:spTree>
    <p:extLst>
      <p:ext uri="{BB962C8B-B14F-4D97-AF65-F5344CB8AC3E}">
        <p14:creationId xmlns:p14="http://schemas.microsoft.com/office/powerpoint/2010/main" val="13208288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killeark Oransje">
    <p:bg>
      <p:bgPr>
        <a:solidFill>
          <a:schemeClr val="accent3"/>
        </a:solidFill>
        <a:effectLst/>
      </p:bgPr>
    </p:bg>
    <p:spTree>
      <p:nvGrpSpPr>
        <p:cNvPr id="1" name=""/>
        <p:cNvGrpSpPr/>
        <p:nvPr/>
      </p:nvGrpSpPr>
      <p:grpSpPr>
        <a:xfrm>
          <a:off x="0" y="0"/>
          <a:ext cx="0" cy="0"/>
          <a:chOff x="0" y="0"/>
          <a:chExt cx="0" cy="0"/>
        </a:xfrm>
      </p:grpSpPr>
      <p:pic>
        <p:nvPicPr>
          <p:cNvPr id="5" name="Picture 4" descr="Graphical user interface&#10;&#10;Description automatically generated with medium confidence">
            <a:extLst>
              <a:ext uri="{FF2B5EF4-FFF2-40B4-BE49-F238E27FC236}">
                <a16:creationId xmlns:a16="http://schemas.microsoft.com/office/drawing/2014/main" id="{EB7895AB-85D8-47A8-B827-39BB2BC375C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6434723" y="2017147"/>
            <a:ext cx="4665560" cy="2852737"/>
          </a:xfrm>
        </p:spPr>
        <p:txBody>
          <a:bodyPr anchor="ctr"/>
          <a:lstStyle>
            <a:lvl1pPr algn="l">
              <a:lnSpc>
                <a:spcPct val="95000"/>
              </a:lnSpc>
              <a:defRPr sz="3251">
                <a:solidFill>
                  <a:schemeClr val="bg1"/>
                </a:solidFill>
              </a:defRPr>
            </a:lvl1pPr>
          </a:lstStyle>
          <a:p>
            <a:r>
              <a:rPr lang="nb-NO"/>
              <a:t>Klikk for å redigere tittelstil</a:t>
            </a:r>
            <a:endParaRPr lang="en-US"/>
          </a:p>
        </p:txBody>
      </p:sp>
      <p:sp>
        <p:nvSpPr>
          <p:cNvPr id="3" name="Text Placeholder 2"/>
          <p:cNvSpPr>
            <a:spLocks noGrp="1"/>
          </p:cNvSpPr>
          <p:nvPr>
            <p:ph type="body" idx="1" hasCustomPrompt="1"/>
          </p:nvPr>
        </p:nvSpPr>
        <p:spPr>
          <a:xfrm>
            <a:off x="781766" y="2239906"/>
            <a:ext cx="2047718" cy="2119524"/>
          </a:xfrm>
        </p:spPr>
        <p:txBody>
          <a:bodyPr anchor="ctr"/>
          <a:lstStyle>
            <a:lvl1pPr marL="0" indent="0" algn="ctr">
              <a:buNone/>
              <a:defRPr sz="9802">
                <a:solidFill>
                  <a:schemeClr val="bg1"/>
                </a:solidFill>
                <a:latin typeface="+mj-lt"/>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00</a:t>
            </a:r>
          </a:p>
        </p:txBody>
      </p:sp>
    </p:spTree>
    <p:extLst>
      <p:ext uri="{BB962C8B-B14F-4D97-AF65-F5344CB8AC3E}">
        <p14:creationId xmlns:p14="http://schemas.microsoft.com/office/powerpoint/2010/main" val="4908964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rafikk og tekst">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5854227" y="1618922"/>
            <a:ext cx="5128722" cy="3422821"/>
          </a:xfrm>
        </p:spPr>
        <p:txBody>
          <a:bodyPr/>
          <a:lstStyle>
            <a:lvl1pPr marL="0" indent="0">
              <a:buNone/>
              <a:defRPr/>
            </a:lvl1pPr>
          </a:lstStyle>
          <a:p>
            <a:pPr lvl="0"/>
            <a:r>
              <a:rPr lang="nb-NO"/>
              <a:t>Klikk for å redigere tekststiler i malen</a:t>
            </a:r>
          </a:p>
        </p:txBody>
      </p:sp>
      <p:sp>
        <p:nvSpPr>
          <p:cNvPr id="13" name="Title 1">
            <a:extLst>
              <a:ext uri="{FF2B5EF4-FFF2-40B4-BE49-F238E27FC236}">
                <a16:creationId xmlns:a16="http://schemas.microsoft.com/office/drawing/2014/main" id="{1ED767E5-FDAA-4B00-A0F6-958711D80CF1}"/>
              </a:ext>
            </a:extLst>
          </p:cNvPr>
          <p:cNvSpPr>
            <a:spLocks noGrp="1"/>
          </p:cNvSpPr>
          <p:nvPr>
            <p:ph type="title"/>
          </p:nvPr>
        </p:nvSpPr>
        <p:spPr>
          <a:xfrm>
            <a:off x="834024" y="1618922"/>
            <a:ext cx="3811153" cy="1149312"/>
          </a:xfrm>
        </p:spPr>
        <p:txBody>
          <a:bodyPr lIns="0" tIns="0" rIns="0" bIns="0" anchor="b"/>
          <a:lstStyle>
            <a:lvl1pPr algn="l">
              <a:lnSpc>
                <a:spcPct val="95000"/>
              </a:lnSpc>
              <a:defRPr sz="3251"/>
            </a:lvl1pPr>
          </a:lstStyle>
          <a:p>
            <a:r>
              <a:rPr lang="nb-NO"/>
              <a:t>Klikk for å redigere tittelstil</a:t>
            </a:r>
            <a:endParaRPr lang="en-US"/>
          </a:p>
        </p:txBody>
      </p:sp>
      <p:sp>
        <p:nvSpPr>
          <p:cNvPr id="14" name="Content Placeholder 2">
            <a:extLst>
              <a:ext uri="{FF2B5EF4-FFF2-40B4-BE49-F238E27FC236}">
                <a16:creationId xmlns:a16="http://schemas.microsoft.com/office/drawing/2014/main" id="{48E1C812-D051-429E-AEBF-6E98F129D193}"/>
              </a:ext>
            </a:extLst>
          </p:cNvPr>
          <p:cNvSpPr>
            <a:spLocks noGrp="1"/>
          </p:cNvSpPr>
          <p:nvPr>
            <p:ph sz="half" idx="1"/>
          </p:nvPr>
        </p:nvSpPr>
        <p:spPr>
          <a:xfrm>
            <a:off x="838200" y="3053115"/>
            <a:ext cx="3806976" cy="198862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Tree>
    <p:extLst>
      <p:ext uri="{BB962C8B-B14F-4D97-AF65-F5344CB8AC3E}">
        <p14:creationId xmlns:p14="http://schemas.microsoft.com/office/powerpoint/2010/main" val="38170116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itat Grå">
    <p:bg>
      <p:bgPr>
        <a:solidFill>
          <a:srgbClr val="E3E4E4"/>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76AECCF-9723-494B-B4D9-58443A201F23}"/>
              </a:ext>
            </a:extLst>
          </p:cNvPr>
          <p:cNvSpPr>
            <a:spLocks noGrp="1"/>
          </p:cNvSpPr>
          <p:nvPr>
            <p:ph type="body" sz="quarter" idx="10"/>
          </p:nvPr>
        </p:nvSpPr>
        <p:spPr>
          <a:xfrm>
            <a:off x="3587423" y="2088533"/>
            <a:ext cx="5116021" cy="2002026"/>
          </a:xfrm>
        </p:spPr>
        <p:txBody>
          <a:bodyPr anchor="ctr"/>
          <a:lstStyle>
            <a:lvl1pPr marL="0" indent="0">
              <a:lnSpc>
                <a:spcPct val="101000"/>
              </a:lnSpc>
              <a:buNone/>
              <a:defRPr sz="2501"/>
            </a:lvl1pPr>
          </a:lstStyle>
          <a:p>
            <a:pPr lvl="0"/>
            <a:r>
              <a:rPr lang="nb-NO"/>
              <a:t>Klikk for å redigere tekststiler i malen</a:t>
            </a:r>
          </a:p>
        </p:txBody>
      </p:sp>
      <p:pic>
        <p:nvPicPr>
          <p:cNvPr id="11" name="Graphic 10">
            <a:extLst>
              <a:ext uri="{FF2B5EF4-FFF2-40B4-BE49-F238E27FC236}">
                <a16:creationId xmlns:a16="http://schemas.microsoft.com/office/drawing/2014/main" id="{319B7F6F-5702-48E8-B3EA-B9930E32B73D}"/>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3248448" y="1460779"/>
            <a:ext cx="663583" cy="442382"/>
          </a:xfrm>
          <a:prstGeom prst="rect">
            <a:avLst/>
          </a:prstGeom>
        </p:spPr>
      </p:pic>
      <p:sp>
        <p:nvSpPr>
          <p:cNvPr id="13" name="Text Placeholder 12">
            <a:extLst>
              <a:ext uri="{FF2B5EF4-FFF2-40B4-BE49-F238E27FC236}">
                <a16:creationId xmlns:a16="http://schemas.microsoft.com/office/drawing/2014/main" id="{70D13ABF-2CE0-4FC1-84CA-4404703649AC}"/>
              </a:ext>
            </a:extLst>
          </p:cNvPr>
          <p:cNvSpPr>
            <a:spLocks noGrp="1"/>
          </p:cNvSpPr>
          <p:nvPr>
            <p:ph type="body" sz="quarter" idx="11"/>
          </p:nvPr>
        </p:nvSpPr>
        <p:spPr>
          <a:xfrm>
            <a:off x="3587423" y="4199430"/>
            <a:ext cx="5116021" cy="1084381"/>
          </a:xfrm>
        </p:spPr>
        <p:txBody>
          <a:bodyPr anchor="t"/>
          <a:lstStyle>
            <a:lvl1pPr marL="0" indent="0">
              <a:lnSpc>
                <a:spcPct val="110000"/>
              </a:lnSpc>
              <a:spcBef>
                <a:spcPts val="0"/>
              </a:spcBef>
              <a:buNone/>
              <a:defRPr sz="1800">
                <a:latin typeface="Poppins Medium" panose="00000600000000000000" pitchFamily="2" charset="0"/>
                <a:cs typeface="Poppins Medium" panose="00000600000000000000" pitchFamily="2" charset="0"/>
              </a:defRPr>
            </a:lvl1pPr>
          </a:lstStyle>
          <a:p>
            <a:pPr lvl="0"/>
            <a:r>
              <a:rPr lang="nb-NO"/>
              <a:t>Klikk for å redigere tekststiler i malen</a:t>
            </a:r>
          </a:p>
        </p:txBody>
      </p:sp>
    </p:spTree>
    <p:extLst>
      <p:ext uri="{BB962C8B-B14F-4D97-AF65-F5344CB8AC3E}">
        <p14:creationId xmlns:p14="http://schemas.microsoft.com/office/powerpoint/2010/main" val="14001533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killeark Blå">
    <p:bg>
      <p:bgPr>
        <a:solidFill>
          <a:schemeClr val="accent2"/>
        </a:solidFill>
        <a:effectLst/>
      </p:bgPr>
    </p:bg>
    <p:spTree>
      <p:nvGrpSpPr>
        <p:cNvPr id="1" name=""/>
        <p:cNvGrpSpPr/>
        <p:nvPr/>
      </p:nvGrpSpPr>
      <p:grpSpPr>
        <a:xfrm>
          <a:off x="0" y="0"/>
          <a:ext cx="0" cy="0"/>
          <a:chOff x="0" y="0"/>
          <a:chExt cx="0" cy="0"/>
        </a:xfrm>
      </p:grpSpPr>
      <p:pic>
        <p:nvPicPr>
          <p:cNvPr id="5" name="Picture 4" descr="A picture containing graphical user interface&#10;&#10;Description automatically generated">
            <a:extLst>
              <a:ext uri="{FF2B5EF4-FFF2-40B4-BE49-F238E27FC236}">
                <a16:creationId xmlns:a16="http://schemas.microsoft.com/office/drawing/2014/main" id="{96B7C253-D494-425F-8E12-1FBF9BD5719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Text Placeholder 2"/>
          <p:cNvSpPr>
            <a:spLocks noGrp="1"/>
          </p:cNvSpPr>
          <p:nvPr>
            <p:ph type="body" idx="1" hasCustomPrompt="1"/>
          </p:nvPr>
        </p:nvSpPr>
        <p:spPr>
          <a:xfrm>
            <a:off x="781766" y="2239906"/>
            <a:ext cx="2047718" cy="2119524"/>
          </a:xfrm>
        </p:spPr>
        <p:txBody>
          <a:bodyPr anchor="ctr"/>
          <a:lstStyle>
            <a:lvl1pPr marL="0" indent="0" algn="ctr">
              <a:buNone/>
              <a:defRPr sz="9802">
                <a:solidFill>
                  <a:schemeClr val="bg1"/>
                </a:solidFill>
                <a:latin typeface="+mj-lt"/>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00</a:t>
            </a:r>
          </a:p>
        </p:txBody>
      </p:sp>
      <p:sp>
        <p:nvSpPr>
          <p:cNvPr id="2" name="Title 1"/>
          <p:cNvSpPr>
            <a:spLocks noGrp="1"/>
          </p:cNvSpPr>
          <p:nvPr>
            <p:ph type="title"/>
          </p:nvPr>
        </p:nvSpPr>
        <p:spPr>
          <a:xfrm>
            <a:off x="6434723" y="2017147"/>
            <a:ext cx="4665560" cy="2852737"/>
          </a:xfrm>
        </p:spPr>
        <p:txBody>
          <a:bodyPr anchor="ctr"/>
          <a:lstStyle>
            <a:lvl1pPr algn="l">
              <a:lnSpc>
                <a:spcPct val="95000"/>
              </a:lnSpc>
              <a:defRPr sz="3251">
                <a:solidFill>
                  <a:schemeClr val="bg1"/>
                </a:solidFill>
              </a:defRPr>
            </a:lvl1pPr>
          </a:lstStyle>
          <a:p>
            <a:r>
              <a:rPr lang="nb-NO"/>
              <a:t>Klikk for å redigere tittelstil</a:t>
            </a:r>
            <a:endParaRPr lang="en-US"/>
          </a:p>
        </p:txBody>
      </p:sp>
    </p:spTree>
    <p:extLst>
      <p:ext uri="{BB962C8B-B14F-4D97-AF65-F5344CB8AC3E}">
        <p14:creationId xmlns:p14="http://schemas.microsoft.com/office/powerpoint/2010/main" val="4428448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kst på helsidebil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82B9B40-30E0-4E21-965F-A2823E919211}"/>
              </a:ext>
            </a:extLst>
          </p:cNvPr>
          <p:cNvSpPr>
            <a:spLocks noGrp="1"/>
          </p:cNvSpPr>
          <p:nvPr>
            <p:ph type="pic" sz="quarter" idx="10"/>
          </p:nvPr>
        </p:nvSpPr>
        <p:spPr>
          <a:xfrm>
            <a:off x="0" y="0"/>
            <a:ext cx="12192000" cy="6179093"/>
          </a:xfrm>
          <a:blipFill dpi="0" rotWithShape="1">
            <a:blip r:embed="rId2" cstate="print">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r>
              <a:rPr lang="nb-NO"/>
              <a:t>Klikk på ikonet for å legge til et bilde</a:t>
            </a:r>
            <a:endParaRPr lang="en-US"/>
          </a:p>
        </p:txBody>
      </p:sp>
      <p:sp>
        <p:nvSpPr>
          <p:cNvPr id="13" name="Title 1">
            <a:extLst>
              <a:ext uri="{FF2B5EF4-FFF2-40B4-BE49-F238E27FC236}">
                <a16:creationId xmlns:a16="http://schemas.microsoft.com/office/drawing/2014/main" id="{1ED767E5-FDAA-4B00-A0F6-958711D80CF1}"/>
              </a:ext>
            </a:extLst>
          </p:cNvPr>
          <p:cNvSpPr>
            <a:spLocks noGrp="1"/>
          </p:cNvSpPr>
          <p:nvPr>
            <p:ph type="title"/>
          </p:nvPr>
        </p:nvSpPr>
        <p:spPr>
          <a:xfrm>
            <a:off x="834024" y="1618922"/>
            <a:ext cx="3811153" cy="1297610"/>
          </a:xfrm>
        </p:spPr>
        <p:txBody>
          <a:bodyPr lIns="0" tIns="0" rIns="0" bIns="0" anchor="b"/>
          <a:lstStyle>
            <a:lvl1pPr algn="l">
              <a:lnSpc>
                <a:spcPct val="95000"/>
              </a:lnSpc>
              <a:defRPr sz="3251"/>
            </a:lvl1pPr>
          </a:lstStyle>
          <a:p>
            <a:r>
              <a:rPr lang="nb-NO"/>
              <a:t>Klikk for å redigere tittelstil</a:t>
            </a:r>
            <a:endParaRPr lang="en-US"/>
          </a:p>
        </p:txBody>
      </p:sp>
      <p:sp>
        <p:nvSpPr>
          <p:cNvPr id="14" name="Content Placeholder 2">
            <a:extLst>
              <a:ext uri="{FF2B5EF4-FFF2-40B4-BE49-F238E27FC236}">
                <a16:creationId xmlns:a16="http://schemas.microsoft.com/office/drawing/2014/main" id="{48E1C812-D051-429E-AEBF-6E98F129D193}"/>
              </a:ext>
            </a:extLst>
          </p:cNvPr>
          <p:cNvSpPr>
            <a:spLocks noGrp="1"/>
          </p:cNvSpPr>
          <p:nvPr>
            <p:ph sz="half" idx="1"/>
          </p:nvPr>
        </p:nvSpPr>
        <p:spPr>
          <a:xfrm>
            <a:off x="838200" y="3299636"/>
            <a:ext cx="3806976" cy="174210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Tree>
    <p:extLst>
      <p:ext uri="{BB962C8B-B14F-4D97-AF65-F5344CB8AC3E}">
        <p14:creationId xmlns:p14="http://schemas.microsoft.com/office/powerpoint/2010/main" val="3394498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4" name="think-cell Slide" r:id="rId5" imgW="592" imgH="591" progId="TCLayout.ActiveDocument.1">
                  <p:embed/>
                </p:oleObj>
              </mc:Choice>
              <mc:Fallback>
                <p:oleObj name="think-cell Slide" r:id="rId5" imgW="592" imgH="591" progId="TCLayout.ActiveDocument.1">
                  <p:embed/>
                  <p:pic>
                    <p:nvPicPr>
                      <p:cNvPr id="5" name="Object 4"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tel 1"/>
          <p:cNvSpPr>
            <a:spLocks noGrp="1"/>
          </p:cNvSpPr>
          <p:nvPr>
            <p:ph type="title"/>
          </p:nvPr>
        </p:nvSpPr>
        <p:spPr/>
        <p:txBody>
          <a:bodyPr/>
          <a:lstStyle/>
          <a:p>
            <a:r>
              <a:rPr lang="en-US"/>
              <a:t>Click to edit Master title style</a:t>
            </a:r>
            <a:endParaRPr lang="nb-NO"/>
          </a:p>
        </p:txBody>
      </p:sp>
      <p:sp>
        <p:nvSpPr>
          <p:cNvPr id="3" name="Plassholder for innhold 2"/>
          <p:cNvSpPr>
            <a:spLocks noGrp="1"/>
          </p:cNvSpPr>
          <p:nvPr>
            <p:ph idx="1"/>
          </p:nvPr>
        </p:nvSpPr>
        <p:spPr>
          <a:xfrm>
            <a:off x="1043999" y="1980000"/>
            <a:ext cx="10176993" cy="4014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graphicFrame>
        <p:nvGraphicFramePr>
          <p:cNvPr id="6" name="Object 5" hidden="1"/>
          <p:cNvGraphicFramePr>
            <a:graphicFrameLocks noChangeAspect="1"/>
          </p:cNvGraphicFramePr>
          <p:nvPr userDrawn="1">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5" name="think-cell Slide" r:id="rId7" imgW="592" imgH="591" progId="TCLayout.ActiveDocument.1">
                  <p:embed/>
                </p:oleObj>
              </mc:Choice>
              <mc:Fallback>
                <p:oleObj name="think-cell Slide" r:id="rId7" imgW="592" imgH="591" progId="TCLayout.ActiveDocument.1">
                  <p:embed/>
                  <p:pic>
                    <p:nvPicPr>
                      <p:cNvPr id="6" name="Object 5" hidden="1"/>
                      <p:cNvPicPr/>
                      <p:nvPr/>
                    </p:nvPicPr>
                    <p:blipFill>
                      <a:blip r:embed="rId6"/>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3221641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kst på helsidebilde_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82B9B40-30E0-4E21-965F-A2823E919211}"/>
              </a:ext>
            </a:extLst>
          </p:cNvPr>
          <p:cNvSpPr>
            <a:spLocks noGrp="1"/>
          </p:cNvSpPr>
          <p:nvPr>
            <p:ph type="pic" sz="quarter" idx="10"/>
          </p:nvPr>
        </p:nvSpPr>
        <p:spPr>
          <a:xfrm>
            <a:off x="0" y="0"/>
            <a:ext cx="12192000" cy="6179093"/>
          </a:xfrm>
          <a:blipFill dpi="0" rotWithShape="1">
            <a:blip r:embed="rId2" cstate="print">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r>
              <a:rPr lang="nb-NO"/>
              <a:t>Klikk på ikonet for å legge til et bilde</a:t>
            </a:r>
            <a:endParaRPr lang="en-US"/>
          </a:p>
        </p:txBody>
      </p:sp>
      <p:sp>
        <p:nvSpPr>
          <p:cNvPr id="13" name="Title 1">
            <a:extLst>
              <a:ext uri="{FF2B5EF4-FFF2-40B4-BE49-F238E27FC236}">
                <a16:creationId xmlns:a16="http://schemas.microsoft.com/office/drawing/2014/main" id="{1ED767E5-FDAA-4B00-A0F6-958711D80CF1}"/>
              </a:ext>
            </a:extLst>
          </p:cNvPr>
          <p:cNvSpPr>
            <a:spLocks noGrp="1"/>
          </p:cNvSpPr>
          <p:nvPr>
            <p:ph type="title"/>
          </p:nvPr>
        </p:nvSpPr>
        <p:spPr>
          <a:xfrm>
            <a:off x="834024" y="1618922"/>
            <a:ext cx="3811153" cy="1297610"/>
          </a:xfrm>
        </p:spPr>
        <p:txBody>
          <a:bodyPr lIns="0" tIns="0" rIns="0" bIns="0" anchor="b"/>
          <a:lstStyle>
            <a:lvl1pPr algn="l">
              <a:lnSpc>
                <a:spcPct val="95000"/>
              </a:lnSpc>
              <a:defRPr sz="3251">
                <a:solidFill>
                  <a:schemeClr val="bg1"/>
                </a:solidFill>
              </a:defRPr>
            </a:lvl1pPr>
          </a:lstStyle>
          <a:p>
            <a:r>
              <a:rPr lang="nb-NO"/>
              <a:t>Klikk for å redigere tittelstil</a:t>
            </a:r>
            <a:endParaRPr lang="en-US"/>
          </a:p>
        </p:txBody>
      </p:sp>
      <p:sp>
        <p:nvSpPr>
          <p:cNvPr id="14" name="Content Placeholder 2">
            <a:extLst>
              <a:ext uri="{FF2B5EF4-FFF2-40B4-BE49-F238E27FC236}">
                <a16:creationId xmlns:a16="http://schemas.microsoft.com/office/drawing/2014/main" id="{48E1C812-D051-429E-AEBF-6E98F129D193}"/>
              </a:ext>
            </a:extLst>
          </p:cNvPr>
          <p:cNvSpPr>
            <a:spLocks noGrp="1"/>
          </p:cNvSpPr>
          <p:nvPr>
            <p:ph sz="half" idx="1"/>
          </p:nvPr>
        </p:nvSpPr>
        <p:spPr>
          <a:xfrm>
            <a:off x="838200" y="3299636"/>
            <a:ext cx="3806976" cy="174210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Tree>
    <p:extLst>
      <p:ext uri="{BB962C8B-B14F-4D97-AF65-F5344CB8AC3E}">
        <p14:creationId xmlns:p14="http://schemas.microsoft.com/office/powerpoint/2010/main" val="14394145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kst på helsidebilde_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82B9B40-30E0-4E21-965F-A2823E919211}"/>
              </a:ext>
            </a:extLst>
          </p:cNvPr>
          <p:cNvSpPr>
            <a:spLocks noGrp="1"/>
          </p:cNvSpPr>
          <p:nvPr>
            <p:ph type="pic" sz="quarter" idx="10"/>
          </p:nvPr>
        </p:nvSpPr>
        <p:spPr>
          <a:xfrm>
            <a:off x="0" y="0"/>
            <a:ext cx="12192000" cy="6179093"/>
          </a:xfrm>
          <a:blipFill dpi="0" rotWithShape="1">
            <a:blip r:embed="rId2" cstate="print">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r>
              <a:rPr lang="nb-NO"/>
              <a:t>Klikk på ikonet for å legge til et bilde</a:t>
            </a:r>
            <a:endParaRPr lang="en-US"/>
          </a:p>
        </p:txBody>
      </p:sp>
      <p:sp>
        <p:nvSpPr>
          <p:cNvPr id="13" name="Title 1">
            <a:extLst>
              <a:ext uri="{FF2B5EF4-FFF2-40B4-BE49-F238E27FC236}">
                <a16:creationId xmlns:a16="http://schemas.microsoft.com/office/drawing/2014/main" id="{1ED767E5-FDAA-4B00-A0F6-958711D80CF1}"/>
              </a:ext>
            </a:extLst>
          </p:cNvPr>
          <p:cNvSpPr>
            <a:spLocks noGrp="1"/>
          </p:cNvSpPr>
          <p:nvPr>
            <p:ph type="title"/>
          </p:nvPr>
        </p:nvSpPr>
        <p:spPr>
          <a:xfrm>
            <a:off x="834024" y="1618922"/>
            <a:ext cx="3811153" cy="1297610"/>
          </a:xfrm>
        </p:spPr>
        <p:txBody>
          <a:bodyPr lIns="0" tIns="0" rIns="0" bIns="0" anchor="b"/>
          <a:lstStyle>
            <a:lvl1pPr algn="l">
              <a:lnSpc>
                <a:spcPct val="95000"/>
              </a:lnSpc>
              <a:defRPr sz="3251"/>
            </a:lvl1pPr>
          </a:lstStyle>
          <a:p>
            <a:r>
              <a:rPr lang="nb-NO"/>
              <a:t>Klikk for å redigere tittelstil</a:t>
            </a:r>
            <a:endParaRPr lang="en-US"/>
          </a:p>
        </p:txBody>
      </p:sp>
      <p:sp>
        <p:nvSpPr>
          <p:cNvPr id="14" name="Content Placeholder 2">
            <a:extLst>
              <a:ext uri="{FF2B5EF4-FFF2-40B4-BE49-F238E27FC236}">
                <a16:creationId xmlns:a16="http://schemas.microsoft.com/office/drawing/2014/main" id="{48E1C812-D051-429E-AEBF-6E98F129D193}"/>
              </a:ext>
            </a:extLst>
          </p:cNvPr>
          <p:cNvSpPr>
            <a:spLocks noGrp="1"/>
          </p:cNvSpPr>
          <p:nvPr>
            <p:ph sz="half" idx="1"/>
          </p:nvPr>
        </p:nvSpPr>
        <p:spPr>
          <a:xfrm>
            <a:off x="838200" y="3299636"/>
            <a:ext cx="3806976" cy="174210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Tree>
    <p:extLst>
      <p:ext uri="{BB962C8B-B14F-4D97-AF65-F5344CB8AC3E}">
        <p14:creationId xmlns:p14="http://schemas.microsoft.com/office/powerpoint/2010/main" val="19473641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killeark Lys oransje">
    <p:bg>
      <p:bgPr>
        <a:solidFill>
          <a:schemeClr val="accent5"/>
        </a:solidFill>
        <a:effectLst/>
      </p:bgPr>
    </p:bg>
    <p:spTree>
      <p:nvGrpSpPr>
        <p:cNvPr id="1" name=""/>
        <p:cNvGrpSpPr/>
        <p:nvPr/>
      </p:nvGrpSpPr>
      <p:grpSpPr>
        <a:xfrm>
          <a:off x="0" y="0"/>
          <a:ext cx="0" cy="0"/>
          <a:chOff x="0" y="0"/>
          <a:chExt cx="0" cy="0"/>
        </a:xfrm>
      </p:grpSpPr>
      <p:pic>
        <p:nvPicPr>
          <p:cNvPr id="5" name="Picture 4" descr="A picture containing graphical user interface&#10;&#10;Description automatically generated">
            <a:extLst>
              <a:ext uri="{FF2B5EF4-FFF2-40B4-BE49-F238E27FC236}">
                <a16:creationId xmlns:a16="http://schemas.microsoft.com/office/drawing/2014/main" id="{FB99C163-094C-40E5-8AEE-D2FCABF6EAF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6434723" y="2017147"/>
            <a:ext cx="4665560" cy="2852737"/>
          </a:xfrm>
        </p:spPr>
        <p:txBody>
          <a:bodyPr anchor="ctr"/>
          <a:lstStyle>
            <a:lvl1pPr algn="l">
              <a:lnSpc>
                <a:spcPct val="95000"/>
              </a:lnSpc>
              <a:defRPr sz="3251">
                <a:solidFill>
                  <a:schemeClr val="accent4"/>
                </a:solidFill>
              </a:defRPr>
            </a:lvl1pPr>
          </a:lstStyle>
          <a:p>
            <a:r>
              <a:rPr lang="nb-NO"/>
              <a:t>Klikk for å redigere tittelstil</a:t>
            </a:r>
            <a:endParaRPr lang="en-US"/>
          </a:p>
        </p:txBody>
      </p:sp>
      <p:sp>
        <p:nvSpPr>
          <p:cNvPr id="3" name="Text Placeholder 2"/>
          <p:cNvSpPr>
            <a:spLocks noGrp="1"/>
          </p:cNvSpPr>
          <p:nvPr>
            <p:ph type="body" idx="1" hasCustomPrompt="1"/>
          </p:nvPr>
        </p:nvSpPr>
        <p:spPr>
          <a:xfrm>
            <a:off x="781766" y="2239906"/>
            <a:ext cx="2047718" cy="2119524"/>
          </a:xfrm>
        </p:spPr>
        <p:txBody>
          <a:bodyPr anchor="ctr"/>
          <a:lstStyle>
            <a:lvl1pPr marL="0" indent="0" algn="ctr">
              <a:buNone/>
              <a:defRPr sz="9802">
                <a:solidFill>
                  <a:schemeClr val="bg1"/>
                </a:solidFill>
                <a:latin typeface="+mj-lt"/>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00</a:t>
            </a:r>
          </a:p>
        </p:txBody>
      </p:sp>
    </p:spTree>
    <p:extLst>
      <p:ext uri="{BB962C8B-B14F-4D97-AF65-F5344CB8AC3E}">
        <p14:creationId xmlns:p14="http://schemas.microsoft.com/office/powerpoint/2010/main" val="6202223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fografikk kun teks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F8D6F1E-B931-4AF4-8189-9ACF9920D3AD}"/>
              </a:ext>
            </a:extLst>
          </p:cNvPr>
          <p:cNvSpPr>
            <a:spLocks noGrp="1"/>
          </p:cNvSpPr>
          <p:nvPr>
            <p:ph type="title"/>
          </p:nvPr>
        </p:nvSpPr>
        <p:spPr>
          <a:xfrm>
            <a:off x="3030835" y="1148518"/>
            <a:ext cx="6130330" cy="1193120"/>
          </a:xfrm>
        </p:spPr>
        <p:txBody>
          <a:bodyPr lIns="0" tIns="0" rIns="0" bIns="0" anchor="b"/>
          <a:lstStyle>
            <a:lvl1pPr algn="ctr">
              <a:defRPr sz="3001"/>
            </a:lvl1pPr>
          </a:lstStyle>
          <a:p>
            <a:r>
              <a:rPr lang="nb-NO"/>
              <a:t>Klikk for å redigere tittelstil</a:t>
            </a:r>
            <a:endParaRPr lang="en-US"/>
          </a:p>
        </p:txBody>
      </p:sp>
      <p:sp>
        <p:nvSpPr>
          <p:cNvPr id="9" name="Text Placeholder 8">
            <a:extLst>
              <a:ext uri="{FF2B5EF4-FFF2-40B4-BE49-F238E27FC236}">
                <a16:creationId xmlns:a16="http://schemas.microsoft.com/office/drawing/2014/main" id="{FCC00B02-8BEA-417A-B643-A932EB640A71}"/>
              </a:ext>
            </a:extLst>
          </p:cNvPr>
          <p:cNvSpPr>
            <a:spLocks noGrp="1"/>
          </p:cNvSpPr>
          <p:nvPr>
            <p:ph type="body" sz="quarter" idx="10"/>
          </p:nvPr>
        </p:nvSpPr>
        <p:spPr>
          <a:xfrm>
            <a:off x="3030835" y="4414787"/>
            <a:ext cx="6130330" cy="1294695"/>
          </a:xfrm>
          <a:prstGeom prst="rect">
            <a:avLst/>
          </a:prstGeom>
        </p:spPr>
        <p:txBody>
          <a:bodyPr lIns="0" tIns="0" rIns="0" bIns="0"/>
          <a:lstStyle>
            <a:lvl1pPr marL="0" indent="0" algn="ctr">
              <a:buNone/>
              <a:defRPr/>
            </a:lvl1pPr>
            <a:lvl2pPr algn="ctr">
              <a:defRPr/>
            </a:lvl2pPr>
            <a:lvl3pPr algn="ctr">
              <a:defRPr/>
            </a:lvl3pPr>
            <a:lvl4pPr algn="ctr">
              <a:defRPr/>
            </a:lvl4pPr>
            <a:lvl5pPr algn="ctr">
              <a:defRPr/>
            </a:lvl5pPr>
          </a:lstStyle>
          <a:p>
            <a:pPr lvl="0"/>
            <a:r>
              <a:rPr lang="nb-NO"/>
              <a:t>Klikk for å redigere tekststiler i malen</a:t>
            </a:r>
          </a:p>
        </p:txBody>
      </p:sp>
      <p:sp>
        <p:nvSpPr>
          <p:cNvPr id="11" name="Text Placeholder 10">
            <a:extLst>
              <a:ext uri="{FF2B5EF4-FFF2-40B4-BE49-F238E27FC236}">
                <a16:creationId xmlns:a16="http://schemas.microsoft.com/office/drawing/2014/main" id="{2753CFD7-34EE-4B87-9476-EE8CA7418DEB}"/>
              </a:ext>
            </a:extLst>
          </p:cNvPr>
          <p:cNvSpPr>
            <a:spLocks noGrp="1"/>
          </p:cNvSpPr>
          <p:nvPr>
            <p:ph type="body" sz="quarter" idx="11" hasCustomPrompt="1"/>
          </p:nvPr>
        </p:nvSpPr>
        <p:spPr>
          <a:xfrm>
            <a:off x="3030835" y="2341638"/>
            <a:ext cx="6130331" cy="2073149"/>
          </a:xfrm>
        </p:spPr>
        <p:txBody>
          <a:bodyPr anchor="t"/>
          <a:lstStyle>
            <a:lvl1pPr marL="0" indent="0" algn="ctr">
              <a:buNone/>
              <a:defRPr sz="11102">
                <a:solidFill>
                  <a:schemeClr val="accent1"/>
                </a:solidFill>
                <a:latin typeface="+mj-lt"/>
              </a:defRPr>
            </a:lvl1pPr>
          </a:lstStyle>
          <a:p>
            <a:pPr lvl="0"/>
            <a:r>
              <a:rPr lang="nb-NO" sz="11102">
                <a:latin typeface="+mj-lt"/>
              </a:rPr>
              <a:t>00 %</a:t>
            </a:r>
            <a:endParaRPr lang="en-US"/>
          </a:p>
        </p:txBody>
      </p:sp>
    </p:spTree>
    <p:extLst>
      <p:ext uri="{BB962C8B-B14F-4D97-AF65-F5344CB8AC3E}">
        <p14:creationId xmlns:p14="http://schemas.microsoft.com/office/powerpoint/2010/main" val="26682300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Infografikk m ikon Magenta">
    <p:bg>
      <p:bgPr>
        <a:solidFill>
          <a:schemeClr val="accent1"/>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B3137B3-787D-4741-BA8B-B86AE9D66FDD}"/>
              </a:ext>
            </a:extLst>
          </p:cNvPr>
          <p:cNvCxnSpPr>
            <a:cxnSpLocks/>
          </p:cNvCxnSpPr>
          <p:nvPr userDrawn="1"/>
        </p:nvCxnSpPr>
        <p:spPr>
          <a:xfrm>
            <a:off x="4146747" y="1811916"/>
            <a:ext cx="2883" cy="3236918"/>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Content Placeholder 9">
            <a:extLst>
              <a:ext uri="{FF2B5EF4-FFF2-40B4-BE49-F238E27FC236}">
                <a16:creationId xmlns:a16="http://schemas.microsoft.com/office/drawing/2014/main" id="{D656D2D3-BB59-43FA-A2DB-7A2358E8FAFF}"/>
              </a:ext>
            </a:extLst>
          </p:cNvPr>
          <p:cNvSpPr>
            <a:spLocks noGrp="1"/>
          </p:cNvSpPr>
          <p:nvPr>
            <p:ph sz="quarter" idx="12"/>
          </p:nvPr>
        </p:nvSpPr>
        <p:spPr>
          <a:xfrm>
            <a:off x="1424037" y="2341834"/>
            <a:ext cx="1972748" cy="1973491"/>
          </a:xfrm>
        </p:spPr>
        <p:txBody>
          <a:bodyPr/>
          <a:lstStyle>
            <a:lvl1pPr marL="0" indent="0" algn="ctr">
              <a:buNone/>
              <a:defRPr/>
            </a:lvl1pPr>
          </a:lstStyle>
          <a:p>
            <a:pPr lvl="0"/>
            <a:r>
              <a:rPr lang="nb-NO"/>
              <a:t>Klikk for å redigere tekststiler i malen</a:t>
            </a:r>
          </a:p>
        </p:txBody>
      </p:sp>
      <p:sp>
        <p:nvSpPr>
          <p:cNvPr id="14" name="Title 1">
            <a:extLst>
              <a:ext uri="{FF2B5EF4-FFF2-40B4-BE49-F238E27FC236}">
                <a16:creationId xmlns:a16="http://schemas.microsoft.com/office/drawing/2014/main" id="{21F3D8E8-3DD2-4E65-89DE-97440FE0CA82}"/>
              </a:ext>
            </a:extLst>
          </p:cNvPr>
          <p:cNvSpPr>
            <a:spLocks noGrp="1"/>
          </p:cNvSpPr>
          <p:nvPr>
            <p:ph type="title"/>
          </p:nvPr>
        </p:nvSpPr>
        <p:spPr>
          <a:xfrm>
            <a:off x="5199694" y="1109326"/>
            <a:ext cx="6114596" cy="1176939"/>
          </a:xfrm>
        </p:spPr>
        <p:txBody>
          <a:bodyPr lIns="0" tIns="0" rIns="0" bIns="0" anchor="b"/>
          <a:lstStyle>
            <a:lvl1pPr algn="l">
              <a:defRPr sz="3001"/>
            </a:lvl1pPr>
          </a:lstStyle>
          <a:p>
            <a:r>
              <a:rPr lang="nb-NO"/>
              <a:t>Klikk for å redigere tittelstil</a:t>
            </a:r>
            <a:endParaRPr lang="en-US"/>
          </a:p>
        </p:txBody>
      </p:sp>
      <p:sp>
        <p:nvSpPr>
          <p:cNvPr id="15" name="Text Placeholder 8">
            <a:extLst>
              <a:ext uri="{FF2B5EF4-FFF2-40B4-BE49-F238E27FC236}">
                <a16:creationId xmlns:a16="http://schemas.microsoft.com/office/drawing/2014/main" id="{3AF40953-A05E-4713-917A-05D0E58A1FD5}"/>
              </a:ext>
            </a:extLst>
          </p:cNvPr>
          <p:cNvSpPr>
            <a:spLocks noGrp="1"/>
          </p:cNvSpPr>
          <p:nvPr>
            <p:ph type="body" sz="quarter" idx="10"/>
          </p:nvPr>
        </p:nvSpPr>
        <p:spPr>
          <a:xfrm>
            <a:off x="5199693" y="3945920"/>
            <a:ext cx="6118303" cy="1802754"/>
          </a:xfrm>
          <a:prstGeom prst="rect">
            <a:avLst/>
          </a:prstGeom>
        </p:spPr>
        <p:txBody>
          <a:bodyPr lIns="0" tIns="0" rIns="0" bIns="0"/>
          <a:lstStyle>
            <a:lvl1pPr marL="0" indent="0" algn="l">
              <a:buNone/>
              <a:defRPr/>
            </a:lvl1pPr>
            <a:lvl2pPr algn="ctr">
              <a:defRPr/>
            </a:lvl2pPr>
            <a:lvl3pPr algn="ctr">
              <a:defRPr/>
            </a:lvl3pPr>
            <a:lvl4pPr algn="ctr">
              <a:defRPr/>
            </a:lvl4pPr>
            <a:lvl5pPr algn="ctr">
              <a:defRPr/>
            </a:lvl5pPr>
          </a:lstStyle>
          <a:p>
            <a:pPr lvl="0"/>
            <a:r>
              <a:rPr lang="nb-NO"/>
              <a:t>Klikk for å redigere tekststiler i malen</a:t>
            </a:r>
          </a:p>
        </p:txBody>
      </p:sp>
      <p:sp>
        <p:nvSpPr>
          <p:cNvPr id="8" name="Text Placeholder 10">
            <a:extLst>
              <a:ext uri="{FF2B5EF4-FFF2-40B4-BE49-F238E27FC236}">
                <a16:creationId xmlns:a16="http://schemas.microsoft.com/office/drawing/2014/main" id="{2C4D4F10-9AFF-4572-9A82-7FD5B950A120}"/>
              </a:ext>
            </a:extLst>
          </p:cNvPr>
          <p:cNvSpPr>
            <a:spLocks noGrp="1"/>
          </p:cNvSpPr>
          <p:nvPr>
            <p:ph type="body" sz="quarter" idx="11" hasCustomPrompt="1"/>
          </p:nvPr>
        </p:nvSpPr>
        <p:spPr>
          <a:xfrm>
            <a:off x="5199692" y="2286265"/>
            <a:ext cx="6114596" cy="1659655"/>
          </a:xfrm>
        </p:spPr>
        <p:txBody>
          <a:bodyPr anchor="b"/>
          <a:lstStyle>
            <a:lvl1pPr marL="0" indent="0" algn="l">
              <a:lnSpc>
                <a:spcPct val="90000"/>
              </a:lnSpc>
              <a:spcBef>
                <a:spcPts val="0"/>
              </a:spcBef>
              <a:buNone/>
              <a:defRPr sz="11102">
                <a:solidFill>
                  <a:schemeClr val="bg1"/>
                </a:solidFill>
                <a:latin typeface="+mj-lt"/>
              </a:defRPr>
            </a:lvl1pPr>
          </a:lstStyle>
          <a:p>
            <a:pPr lvl="0"/>
            <a:r>
              <a:rPr lang="nb-NO" sz="11102">
                <a:latin typeface="+mj-lt"/>
              </a:rPr>
              <a:t>00 00</a:t>
            </a:r>
            <a:endParaRPr lang="en-US"/>
          </a:p>
        </p:txBody>
      </p:sp>
      <p:pic>
        <p:nvPicPr>
          <p:cNvPr id="4" name="Logo_Engelsk" descr="Et bilde som inneholder tekst&#10;&#10;Automatisk generert beskrivelse" hidden="1">
            <a:extLst>
              <a:ext uri="{FF2B5EF4-FFF2-40B4-BE49-F238E27FC236}">
                <a16:creationId xmlns:a16="http://schemas.microsoft.com/office/drawing/2014/main" id="{DED655EF-014B-4F89-B3F4-D61EB3ED3AAA}"/>
              </a:ext>
            </a:extLst>
          </p:cNvPr>
          <p:cNvPicPr>
            <a:picLocks noChangeAspect="1"/>
          </p:cNvPicPr>
          <p:nvPr userDrawn="1"/>
        </p:nvPicPr>
        <p:blipFill>
          <a:blip r:embed="rId2"/>
          <a:stretch>
            <a:fillRect/>
          </a:stretch>
        </p:blipFill>
        <p:spPr>
          <a:xfrm>
            <a:off x="378047" y="6300788"/>
            <a:ext cx="2457852" cy="331200"/>
          </a:xfrm>
          <a:prstGeom prst="rect">
            <a:avLst/>
          </a:prstGeom>
        </p:spPr>
      </p:pic>
      <p:pic>
        <p:nvPicPr>
          <p:cNvPr id="9" name="Logo_Nynorsk" descr="Et bilde som inneholder tekst&#10;&#10;Automatisk generert beskrivelse" hidden="1">
            <a:extLst>
              <a:ext uri="{FF2B5EF4-FFF2-40B4-BE49-F238E27FC236}">
                <a16:creationId xmlns:a16="http://schemas.microsoft.com/office/drawing/2014/main" id="{D9F4855C-ABB4-4A3C-8706-0C604B77566E}"/>
              </a:ext>
            </a:extLst>
          </p:cNvPr>
          <p:cNvPicPr>
            <a:picLocks noChangeAspect="1"/>
          </p:cNvPicPr>
          <p:nvPr userDrawn="1"/>
        </p:nvPicPr>
        <p:blipFill>
          <a:blip r:embed="rId3"/>
          <a:stretch>
            <a:fillRect/>
          </a:stretch>
        </p:blipFill>
        <p:spPr>
          <a:xfrm>
            <a:off x="378047" y="6300788"/>
            <a:ext cx="2446759" cy="331200"/>
          </a:xfrm>
          <a:prstGeom prst="rect">
            <a:avLst/>
          </a:prstGeom>
        </p:spPr>
      </p:pic>
      <p:pic>
        <p:nvPicPr>
          <p:cNvPr id="13" name="Logo_Bokmal" descr="Et bilde som inneholder tekst&#10;&#10;Automatisk generert beskrivelse">
            <a:extLst>
              <a:ext uri="{FF2B5EF4-FFF2-40B4-BE49-F238E27FC236}">
                <a16:creationId xmlns:a16="http://schemas.microsoft.com/office/drawing/2014/main" id="{872F05C6-215E-471C-B072-828613345DD0}"/>
              </a:ext>
            </a:extLst>
          </p:cNvPr>
          <p:cNvPicPr>
            <a:picLocks noChangeAspect="1"/>
          </p:cNvPicPr>
          <p:nvPr userDrawn="1"/>
        </p:nvPicPr>
        <p:blipFill>
          <a:blip r:embed="rId4"/>
          <a:stretch>
            <a:fillRect/>
          </a:stretch>
        </p:blipFill>
        <p:spPr>
          <a:xfrm>
            <a:off x="378047" y="6300788"/>
            <a:ext cx="2436125" cy="331200"/>
          </a:xfrm>
          <a:prstGeom prst="rect">
            <a:avLst/>
          </a:prstGeom>
        </p:spPr>
      </p:pic>
    </p:spTree>
    <p:extLst>
      <p:ext uri="{BB962C8B-B14F-4D97-AF65-F5344CB8AC3E}">
        <p14:creationId xmlns:p14="http://schemas.microsoft.com/office/powerpoint/2010/main" val="27428025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fografikk m ikon Hvit">
    <p:bg>
      <p:bgPr>
        <a:solidFill>
          <a:schemeClr val="lt1"/>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B3137B3-787D-4741-BA8B-B86AE9D66FDD}"/>
              </a:ext>
            </a:extLst>
          </p:cNvPr>
          <p:cNvCxnSpPr>
            <a:cxnSpLocks/>
          </p:cNvCxnSpPr>
          <p:nvPr userDrawn="1"/>
        </p:nvCxnSpPr>
        <p:spPr>
          <a:xfrm>
            <a:off x="4146747" y="1811916"/>
            <a:ext cx="2883" cy="3236918"/>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Content Placeholder 9">
            <a:extLst>
              <a:ext uri="{FF2B5EF4-FFF2-40B4-BE49-F238E27FC236}">
                <a16:creationId xmlns:a16="http://schemas.microsoft.com/office/drawing/2014/main" id="{D656D2D3-BB59-43FA-A2DB-7A2358E8FAFF}"/>
              </a:ext>
            </a:extLst>
          </p:cNvPr>
          <p:cNvSpPr>
            <a:spLocks noGrp="1"/>
          </p:cNvSpPr>
          <p:nvPr>
            <p:ph sz="quarter" idx="12"/>
          </p:nvPr>
        </p:nvSpPr>
        <p:spPr>
          <a:xfrm>
            <a:off x="1424037" y="2341834"/>
            <a:ext cx="1972748" cy="1973491"/>
          </a:xfrm>
        </p:spPr>
        <p:txBody>
          <a:bodyPr/>
          <a:lstStyle>
            <a:lvl1pPr marL="0" indent="0" algn="ctr">
              <a:buNone/>
              <a:defRPr/>
            </a:lvl1pPr>
          </a:lstStyle>
          <a:p>
            <a:pPr lvl="0"/>
            <a:r>
              <a:rPr lang="nb-NO"/>
              <a:t>Klikk for å redigere tekststiler i malen</a:t>
            </a:r>
          </a:p>
        </p:txBody>
      </p:sp>
      <p:sp>
        <p:nvSpPr>
          <p:cNvPr id="8" name="Text Placeholder 10">
            <a:extLst>
              <a:ext uri="{FF2B5EF4-FFF2-40B4-BE49-F238E27FC236}">
                <a16:creationId xmlns:a16="http://schemas.microsoft.com/office/drawing/2014/main" id="{9A74BBCC-3F15-47E0-84F6-245B1F2A78D9}"/>
              </a:ext>
            </a:extLst>
          </p:cNvPr>
          <p:cNvSpPr>
            <a:spLocks noGrp="1"/>
          </p:cNvSpPr>
          <p:nvPr>
            <p:ph type="body" sz="quarter" idx="11" hasCustomPrompt="1"/>
          </p:nvPr>
        </p:nvSpPr>
        <p:spPr>
          <a:xfrm>
            <a:off x="5199692" y="2286265"/>
            <a:ext cx="6114596" cy="1659655"/>
          </a:xfrm>
        </p:spPr>
        <p:txBody>
          <a:bodyPr anchor="b"/>
          <a:lstStyle>
            <a:lvl1pPr marL="0" indent="0" algn="l">
              <a:lnSpc>
                <a:spcPct val="90000"/>
              </a:lnSpc>
              <a:spcBef>
                <a:spcPts val="0"/>
              </a:spcBef>
              <a:buNone/>
              <a:defRPr sz="11102">
                <a:solidFill>
                  <a:schemeClr val="accent1"/>
                </a:solidFill>
                <a:latin typeface="+mj-lt"/>
              </a:defRPr>
            </a:lvl1pPr>
          </a:lstStyle>
          <a:p>
            <a:pPr lvl="0"/>
            <a:r>
              <a:rPr lang="nb-NO" sz="11102">
                <a:latin typeface="+mj-lt"/>
              </a:rPr>
              <a:t>00 00</a:t>
            </a:r>
            <a:endParaRPr lang="en-US"/>
          </a:p>
        </p:txBody>
      </p:sp>
      <p:sp>
        <p:nvSpPr>
          <p:cNvPr id="9" name="Title 1">
            <a:extLst>
              <a:ext uri="{FF2B5EF4-FFF2-40B4-BE49-F238E27FC236}">
                <a16:creationId xmlns:a16="http://schemas.microsoft.com/office/drawing/2014/main" id="{42378BCC-7B93-483B-A371-053968E682A0}"/>
              </a:ext>
            </a:extLst>
          </p:cNvPr>
          <p:cNvSpPr>
            <a:spLocks noGrp="1"/>
          </p:cNvSpPr>
          <p:nvPr>
            <p:ph type="title"/>
          </p:nvPr>
        </p:nvSpPr>
        <p:spPr>
          <a:xfrm>
            <a:off x="5199694" y="1109326"/>
            <a:ext cx="6114596" cy="1176939"/>
          </a:xfrm>
        </p:spPr>
        <p:txBody>
          <a:bodyPr lIns="0" tIns="0" rIns="0" bIns="0" anchor="b"/>
          <a:lstStyle>
            <a:lvl1pPr algn="l">
              <a:defRPr sz="3001"/>
            </a:lvl1pPr>
          </a:lstStyle>
          <a:p>
            <a:r>
              <a:rPr lang="nb-NO"/>
              <a:t>Klikk for å redigere tittelstil</a:t>
            </a:r>
            <a:endParaRPr lang="en-US"/>
          </a:p>
        </p:txBody>
      </p:sp>
      <p:sp>
        <p:nvSpPr>
          <p:cNvPr id="11" name="Text Placeholder 8">
            <a:extLst>
              <a:ext uri="{FF2B5EF4-FFF2-40B4-BE49-F238E27FC236}">
                <a16:creationId xmlns:a16="http://schemas.microsoft.com/office/drawing/2014/main" id="{E9DB3CF9-C520-43A1-B535-2D795F81218C}"/>
              </a:ext>
            </a:extLst>
          </p:cNvPr>
          <p:cNvSpPr>
            <a:spLocks noGrp="1"/>
          </p:cNvSpPr>
          <p:nvPr>
            <p:ph type="body" sz="quarter" idx="10"/>
          </p:nvPr>
        </p:nvSpPr>
        <p:spPr>
          <a:xfrm>
            <a:off x="5199693" y="3945920"/>
            <a:ext cx="6118303" cy="1802754"/>
          </a:xfrm>
          <a:prstGeom prst="rect">
            <a:avLst/>
          </a:prstGeom>
        </p:spPr>
        <p:txBody>
          <a:bodyPr lIns="0" tIns="0" rIns="0" bIns="0"/>
          <a:lstStyle>
            <a:lvl1pPr marL="0" indent="0" algn="l">
              <a:buNone/>
              <a:defRPr/>
            </a:lvl1pPr>
            <a:lvl2pPr algn="ctr">
              <a:defRPr/>
            </a:lvl2pPr>
            <a:lvl3pPr algn="ctr">
              <a:defRPr/>
            </a:lvl3pPr>
            <a:lvl4pPr algn="ctr">
              <a:defRPr/>
            </a:lvl4pPr>
            <a:lvl5pPr algn="ctr">
              <a:defRPr/>
            </a:lvl5pPr>
          </a:lstStyle>
          <a:p>
            <a:pPr lvl="0"/>
            <a:r>
              <a:rPr lang="nb-NO"/>
              <a:t>Klikk for å redigere tekststiler i malen</a:t>
            </a:r>
          </a:p>
        </p:txBody>
      </p:sp>
    </p:spTree>
    <p:extLst>
      <p:ext uri="{BB962C8B-B14F-4D97-AF65-F5344CB8AC3E}">
        <p14:creationId xmlns:p14="http://schemas.microsoft.com/office/powerpoint/2010/main" val="12034829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Skilleark Lilla">
    <p:bg>
      <p:bgPr>
        <a:solidFill>
          <a:srgbClr val="9B3699"/>
        </a:solidFill>
        <a:effectLst/>
      </p:bgPr>
    </p:bg>
    <p:spTree>
      <p:nvGrpSpPr>
        <p:cNvPr id="1" name=""/>
        <p:cNvGrpSpPr/>
        <p:nvPr/>
      </p:nvGrpSpPr>
      <p:grpSpPr>
        <a:xfrm>
          <a:off x="0" y="0"/>
          <a:ext cx="0" cy="0"/>
          <a:chOff x="0" y="0"/>
          <a:chExt cx="0" cy="0"/>
        </a:xfrm>
      </p:grpSpPr>
      <p:pic>
        <p:nvPicPr>
          <p:cNvPr id="5" name="Picture 4" descr="A picture containing graphical user interface&#10;&#10;Description automatically generated">
            <a:extLst>
              <a:ext uri="{FF2B5EF4-FFF2-40B4-BE49-F238E27FC236}">
                <a16:creationId xmlns:a16="http://schemas.microsoft.com/office/drawing/2014/main" id="{F3EA6D88-2375-4AB6-B864-3A3412B0521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6434723" y="2017147"/>
            <a:ext cx="4665560" cy="2852737"/>
          </a:xfrm>
        </p:spPr>
        <p:txBody>
          <a:bodyPr anchor="ctr"/>
          <a:lstStyle>
            <a:lvl1pPr algn="l">
              <a:lnSpc>
                <a:spcPct val="95000"/>
              </a:lnSpc>
              <a:defRPr sz="3251">
                <a:solidFill>
                  <a:schemeClr val="bg1"/>
                </a:solidFill>
              </a:defRPr>
            </a:lvl1pPr>
          </a:lstStyle>
          <a:p>
            <a:r>
              <a:rPr lang="nb-NO"/>
              <a:t>Klikk for å redigere tittelstil</a:t>
            </a:r>
            <a:endParaRPr lang="en-US"/>
          </a:p>
        </p:txBody>
      </p:sp>
      <p:sp>
        <p:nvSpPr>
          <p:cNvPr id="3" name="Text Placeholder 2"/>
          <p:cNvSpPr>
            <a:spLocks noGrp="1"/>
          </p:cNvSpPr>
          <p:nvPr>
            <p:ph type="body" idx="1" hasCustomPrompt="1"/>
          </p:nvPr>
        </p:nvSpPr>
        <p:spPr>
          <a:xfrm>
            <a:off x="781766" y="2239906"/>
            <a:ext cx="2047718" cy="2119524"/>
          </a:xfrm>
        </p:spPr>
        <p:txBody>
          <a:bodyPr anchor="ctr"/>
          <a:lstStyle>
            <a:lvl1pPr marL="0" indent="0" algn="ctr">
              <a:buNone/>
              <a:defRPr sz="9802">
                <a:solidFill>
                  <a:schemeClr val="bg1"/>
                </a:solidFill>
                <a:latin typeface="+mj-lt"/>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00</a:t>
            </a:r>
          </a:p>
        </p:txBody>
      </p:sp>
    </p:spTree>
    <p:extLst>
      <p:ext uri="{BB962C8B-B14F-4D97-AF65-F5344CB8AC3E}">
        <p14:creationId xmlns:p14="http://schemas.microsoft.com/office/powerpoint/2010/main" val="27369165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ilm på TV">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146F970E-C338-4A18-8470-EA3B4899788F}"/>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l="596" t="596"/>
          <a:stretch/>
        </p:blipFill>
        <p:spPr>
          <a:xfrm>
            <a:off x="0" y="0"/>
            <a:ext cx="12192000" cy="6184718"/>
          </a:xfrm>
          <a:prstGeom prst="rect">
            <a:avLst/>
          </a:prstGeom>
        </p:spPr>
      </p:pic>
      <p:sp>
        <p:nvSpPr>
          <p:cNvPr id="13" name="Title 1">
            <a:extLst>
              <a:ext uri="{FF2B5EF4-FFF2-40B4-BE49-F238E27FC236}">
                <a16:creationId xmlns:a16="http://schemas.microsoft.com/office/drawing/2014/main" id="{1ED767E5-FDAA-4B00-A0F6-958711D80CF1}"/>
              </a:ext>
            </a:extLst>
          </p:cNvPr>
          <p:cNvSpPr>
            <a:spLocks noGrp="1"/>
          </p:cNvSpPr>
          <p:nvPr>
            <p:ph type="title"/>
          </p:nvPr>
        </p:nvSpPr>
        <p:spPr>
          <a:xfrm>
            <a:off x="838201" y="1149312"/>
            <a:ext cx="3355462" cy="1940681"/>
          </a:xfrm>
        </p:spPr>
        <p:txBody>
          <a:bodyPr lIns="0" tIns="0" rIns="0" bIns="0" anchor="b"/>
          <a:lstStyle>
            <a:lvl1pPr algn="l">
              <a:lnSpc>
                <a:spcPct val="95000"/>
              </a:lnSpc>
              <a:defRPr sz="3251"/>
            </a:lvl1pPr>
          </a:lstStyle>
          <a:p>
            <a:r>
              <a:rPr lang="nb-NO"/>
              <a:t>Klikk for å redigere tittelstil</a:t>
            </a:r>
            <a:endParaRPr lang="en-US"/>
          </a:p>
        </p:txBody>
      </p:sp>
      <p:sp>
        <p:nvSpPr>
          <p:cNvPr id="14" name="Content Placeholder 2">
            <a:extLst>
              <a:ext uri="{FF2B5EF4-FFF2-40B4-BE49-F238E27FC236}">
                <a16:creationId xmlns:a16="http://schemas.microsoft.com/office/drawing/2014/main" id="{48E1C812-D051-429E-AEBF-6E98F129D193}"/>
              </a:ext>
            </a:extLst>
          </p:cNvPr>
          <p:cNvSpPr>
            <a:spLocks noGrp="1"/>
          </p:cNvSpPr>
          <p:nvPr>
            <p:ph sz="half" idx="1"/>
          </p:nvPr>
        </p:nvSpPr>
        <p:spPr>
          <a:xfrm>
            <a:off x="838201" y="3386143"/>
            <a:ext cx="3355462" cy="198842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8" name="Picture Placeholder 7">
            <a:extLst>
              <a:ext uri="{FF2B5EF4-FFF2-40B4-BE49-F238E27FC236}">
                <a16:creationId xmlns:a16="http://schemas.microsoft.com/office/drawing/2014/main" id="{A094CD37-2AD7-4704-B0CD-550F6BA8F905}"/>
              </a:ext>
            </a:extLst>
          </p:cNvPr>
          <p:cNvSpPr>
            <a:spLocks noGrp="1"/>
          </p:cNvSpPr>
          <p:nvPr>
            <p:ph type="pic" sz="quarter" idx="12"/>
          </p:nvPr>
        </p:nvSpPr>
        <p:spPr>
          <a:xfrm>
            <a:off x="4725015" y="1281261"/>
            <a:ext cx="6554053" cy="3748521"/>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p:spPr>
        <p:txBody>
          <a:bodyPr lIns="0" tIns="0" rIns="0" bIns="0"/>
          <a:lstStyle/>
          <a:p>
            <a:r>
              <a:rPr lang="nb-NO"/>
              <a:t>Klikk på ikonet for å legge til et bilde</a:t>
            </a:r>
            <a:endParaRPr lang="en-US"/>
          </a:p>
        </p:txBody>
      </p:sp>
    </p:spTree>
    <p:extLst>
      <p:ext uri="{BB962C8B-B14F-4D97-AF65-F5344CB8AC3E}">
        <p14:creationId xmlns:p14="http://schemas.microsoft.com/office/powerpoint/2010/main" val="35482436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Utfallende film">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9B93E19-FF3B-475E-9536-609C20EECD11}"/>
              </a:ext>
            </a:extLst>
          </p:cNvPr>
          <p:cNvSpPr>
            <a:spLocks noGrp="1"/>
          </p:cNvSpPr>
          <p:nvPr>
            <p:ph sz="quarter" idx="11"/>
          </p:nvPr>
        </p:nvSpPr>
        <p:spPr>
          <a:xfrm>
            <a:off x="0" y="0"/>
            <a:ext cx="12192000" cy="68579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lIns="0" tIns="0" rIns="0" bIns="0"/>
          <a:lstStyle>
            <a:lvl1pPr marL="0" indent="0">
              <a:buNone/>
              <a:defRPr/>
            </a:lvl1pPr>
          </a:lstStyle>
          <a:p>
            <a:pPr lvl="0"/>
            <a:r>
              <a:rPr lang="nb-NO"/>
              <a:t>Klikk for å redigere tekststiler i malen</a:t>
            </a:r>
          </a:p>
        </p:txBody>
      </p:sp>
      <p:sp>
        <p:nvSpPr>
          <p:cNvPr id="13" name="Title 1">
            <a:extLst>
              <a:ext uri="{FF2B5EF4-FFF2-40B4-BE49-F238E27FC236}">
                <a16:creationId xmlns:a16="http://schemas.microsoft.com/office/drawing/2014/main" id="{1ED767E5-FDAA-4B00-A0F6-958711D80CF1}"/>
              </a:ext>
            </a:extLst>
          </p:cNvPr>
          <p:cNvSpPr>
            <a:spLocks noGrp="1"/>
          </p:cNvSpPr>
          <p:nvPr>
            <p:ph type="title"/>
          </p:nvPr>
        </p:nvSpPr>
        <p:spPr>
          <a:xfrm>
            <a:off x="838201" y="898560"/>
            <a:ext cx="3985150" cy="2021958"/>
          </a:xfrm>
        </p:spPr>
        <p:txBody>
          <a:bodyPr lIns="0" tIns="0" rIns="0" bIns="0" anchor="t"/>
          <a:lstStyle>
            <a:lvl1pPr algn="l">
              <a:lnSpc>
                <a:spcPct val="95000"/>
              </a:lnSpc>
              <a:defRPr sz="3251"/>
            </a:lvl1pPr>
          </a:lstStyle>
          <a:p>
            <a:r>
              <a:rPr lang="nb-NO"/>
              <a:t>Klikk for å redigere tittelstil</a:t>
            </a:r>
            <a:endParaRPr lang="en-US"/>
          </a:p>
        </p:txBody>
      </p:sp>
    </p:spTree>
    <p:extLst>
      <p:ext uri="{BB962C8B-B14F-4D97-AF65-F5344CB8AC3E}">
        <p14:creationId xmlns:p14="http://schemas.microsoft.com/office/powerpoint/2010/main" val="21150013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itat Hvit">
    <p:bg>
      <p:bgPr>
        <a:solidFill>
          <a:schemeClr val="lt1"/>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76AECCF-9723-494B-B4D9-58443A201F23}"/>
              </a:ext>
            </a:extLst>
          </p:cNvPr>
          <p:cNvSpPr>
            <a:spLocks noGrp="1"/>
          </p:cNvSpPr>
          <p:nvPr>
            <p:ph type="body" sz="quarter" idx="10"/>
          </p:nvPr>
        </p:nvSpPr>
        <p:spPr>
          <a:xfrm>
            <a:off x="3587423" y="2088533"/>
            <a:ext cx="5116021" cy="2002026"/>
          </a:xfrm>
        </p:spPr>
        <p:txBody>
          <a:bodyPr anchor="ctr"/>
          <a:lstStyle>
            <a:lvl1pPr marL="0" indent="0">
              <a:lnSpc>
                <a:spcPct val="101000"/>
              </a:lnSpc>
              <a:buNone/>
              <a:defRPr sz="2501"/>
            </a:lvl1pPr>
          </a:lstStyle>
          <a:p>
            <a:pPr lvl="0"/>
            <a:r>
              <a:rPr lang="nb-NO"/>
              <a:t>Klikk for å redigere tekststiler i malen</a:t>
            </a:r>
          </a:p>
        </p:txBody>
      </p:sp>
      <p:pic>
        <p:nvPicPr>
          <p:cNvPr id="11" name="Graphic 10">
            <a:extLst>
              <a:ext uri="{FF2B5EF4-FFF2-40B4-BE49-F238E27FC236}">
                <a16:creationId xmlns:a16="http://schemas.microsoft.com/office/drawing/2014/main" id="{319B7F6F-5702-48E8-B3EA-B9930E32B73D}"/>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3248448" y="1460779"/>
            <a:ext cx="663583" cy="442382"/>
          </a:xfrm>
          <a:prstGeom prst="rect">
            <a:avLst/>
          </a:prstGeom>
        </p:spPr>
      </p:pic>
      <p:sp>
        <p:nvSpPr>
          <p:cNvPr id="13" name="Text Placeholder 12">
            <a:extLst>
              <a:ext uri="{FF2B5EF4-FFF2-40B4-BE49-F238E27FC236}">
                <a16:creationId xmlns:a16="http://schemas.microsoft.com/office/drawing/2014/main" id="{70D13ABF-2CE0-4FC1-84CA-4404703649AC}"/>
              </a:ext>
            </a:extLst>
          </p:cNvPr>
          <p:cNvSpPr>
            <a:spLocks noGrp="1"/>
          </p:cNvSpPr>
          <p:nvPr>
            <p:ph type="body" sz="quarter" idx="11"/>
          </p:nvPr>
        </p:nvSpPr>
        <p:spPr>
          <a:xfrm>
            <a:off x="3587423" y="4199430"/>
            <a:ext cx="5116021" cy="1084381"/>
          </a:xfrm>
        </p:spPr>
        <p:txBody>
          <a:bodyPr anchor="t"/>
          <a:lstStyle>
            <a:lvl1pPr marL="0" indent="0">
              <a:lnSpc>
                <a:spcPct val="110000"/>
              </a:lnSpc>
              <a:spcBef>
                <a:spcPts val="0"/>
              </a:spcBef>
              <a:buNone/>
              <a:defRPr sz="1800">
                <a:latin typeface="Poppins Medium" panose="00000600000000000000" pitchFamily="2" charset="0"/>
                <a:cs typeface="Poppins Medium" panose="00000600000000000000" pitchFamily="2" charset="0"/>
              </a:defRPr>
            </a:lvl1pPr>
          </a:lstStyle>
          <a:p>
            <a:pPr lvl="0"/>
            <a:r>
              <a:rPr lang="nb-NO"/>
              <a:t>Klikk for å redigere tekststiler i malen</a:t>
            </a:r>
          </a:p>
        </p:txBody>
      </p:sp>
    </p:spTree>
    <p:extLst>
      <p:ext uri="{BB962C8B-B14F-4D97-AF65-F5344CB8AC3E}">
        <p14:creationId xmlns:p14="http://schemas.microsoft.com/office/powerpoint/2010/main" val="3253318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nndelingsoverskrift">
    <p:spTree>
      <p:nvGrpSpPr>
        <p:cNvPr id="1" name=""/>
        <p:cNvGrpSpPr/>
        <p:nvPr/>
      </p:nvGrpSpPr>
      <p:grpSpPr>
        <a:xfrm>
          <a:off x="0" y="0"/>
          <a:ext cx="0" cy="0"/>
          <a:chOff x="0" y="0"/>
          <a:chExt cx="0" cy="0"/>
        </a:xfrm>
      </p:grpSpPr>
      <p:sp>
        <p:nvSpPr>
          <p:cNvPr id="11" name="Rektangel 10"/>
          <p:cNvSpPr/>
          <p:nvPr/>
        </p:nvSpPr>
        <p:spPr>
          <a:xfrm>
            <a:off x="0" y="0"/>
            <a:ext cx="12192000" cy="6858000"/>
          </a:xfrm>
          <a:prstGeom prst="rect">
            <a:avLst/>
          </a:prstGeom>
          <a:solidFill>
            <a:srgbClr val="415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en-US"/>
          </a:p>
        </p:txBody>
      </p:sp>
      <p:sp>
        <p:nvSpPr>
          <p:cNvPr id="10" name="Friform 9"/>
          <p:cNvSpPr/>
          <p:nvPr/>
        </p:nvSpPr>
        <p:spPr>
          <a:xfrm>
            <a:off x="1308328" y="0"/>
            <a:ext cx="9562642" cy="6858000"/>
          </a:xfrm>
          <a:custGeom>
            <a:avLst/>
            <a:gdLst>
              <a:gd name="connsiteX0" fmla="*/ 1450862 w 9562642"/>
              <a:gd name="connsiteY0" fmla="*/ 0 h 6858000"/>
              <a:gd name="connsiteX1" fmla="*/ 8111780 w 9562642"/>
              <a:gd name="connsiteY1" fmla="*/ 0 h 6858000"/>
              <a:gd name="connsiteX2" fmla="*/ 8162226 w 9562642"/>
              <a:gd name="connsiteY2" fmla="*/ 48096 h 6858000"/>
              <a:gd name="connsiteX3" fmla="*/ 9562642 w 9562642"/>
              <a:gd name="connsiteY3" fmla="*/ 3429000 h 6858000"/>
              <a:gd name="connsiteX4" fmla="*/ 8162226 w 9562642"/>
              <a:gd name="connsiteY4" fmla="*/ 6809905 h 6858000"/>
              <a:gd name="connsiteX5" fmla="*/ 8111780 w 9562642"/>
              <a:gd name="connsiteY5" fmla="*/ 6858000 h 6858000"/>
              <a:gd name="connsiteX6" fmla="*/ 1450862 w 9562642"/>
              <a:gd name="connsiteY6" fmla="*/ 6858000 h 6858000"/>
              <a:gd name="connsiteX7" fmla="*/ 1400417 w 9562642"/>
              <a:gd name="connsiteY7" fmla="*/ 6809905 h 6858000"/>
              <a:gd name="connsiteX8" fmla="*/ 0 w 9562642"/>
              <a:gd name="connsiteY8" fmla="*/ 3429000 h 6858000"/>
              <a:gd name="connsiteX9" fmla="*/ 1400417 w 9562642"/>
              <a:gd name="connsiteY9" fmla="*/ 4809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62642" h="6858000">
                <a:moveTo>
                  <a:pt x="1450862" y="0"/>
                </a:moveTo>
                <a:lnTo>
                  <a:pt x="8111780" y="0"/>
                </a:lnTo>
                <a:lnTo>
                  <a:pt x="8162226" y="48096"/>
                </a:lnTo>
                <a:cubicBezTo>
                  <a:pt x="9027475" y="913345"/>
                  <a:pt x="9562642" y="2108675"/>
                  <a:pt x="9562642" y="3429000"/>
                </a:cubicBezTo>
                <a:cubicBezTo>
                  <a:pt x="9562642" y="4749326"/>
                  <a:pt x="9027475" y="5944656"/>
                  <a:pt x="8162226" y="6809905"/>
                </a:cubicBezTo>
                <a:lnTo>
                  <a:pt x="8111780" y="6858000"/>
                </a:lnTo>
                <a:lnTo>
                  <a:pt x="1450862" y="6858000"/>
                </a:lnTo>
                <a:lnTo>
                  <a:pt x="1400417" y="6809905"/>
                </a:lnTo>
                <a:cubicBezTo>
                  <a:pt x="535168" y="5944656"/>
                  <a:pt x="0" y="4749326"/>
                  <a:pt x="0" y="3429000"/>
                </a:cubicBezTo>
                <a:cubicBezTo>
                  <a:pt x="0" y="2108675"/>
                  <a:pt x="535168" y="913345"/>
                  <a:pt x="1400417" y="48096"/>
                </a:cubicBezTo>
                <a:close/>
              </a:path>
            </a:pathLst>
          </a:custGeom>
          <a:solidFill>
            <a:srgbClr val="526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a:xfrm>
            <a:off x="1308328" y="3106757"/>
            <a:ext cx="9562642" cy="1455718"/>
          </a:xfrm>
        </p:spPr>
        <p:txBody>
          <a:bodyPr anchor="t" anchorCtr="0"/>
          <a:lstStyle>
            <a:lvl1pPr algn="ctr">
              <a:defRPr sz="4000" cap="all" baseline="0">
                <a:solidFill>
                  <a:schemeClr val="bg1"/>
                </a:solidFill>
              </a:defRPr>
            </a:lvl1pPr>
          </a:lstStyle>
          <a:p>
            <a:r>
              <a:rPr lang="en-US"/>
              <a:t>Click to edit Master title style</a:t>
            </a:r>
            <a:endParaRPr lang="nb-NO"/>
          </a:p>
        </p:txBody>
      </p:sp>
    </p:spTree>
    <p:extLst>
      <p:ext uri="{BB962C8B-B14F-4D97-AF65-F5344CB8AC3E}">
        <p14:creationId xmlns:p14="http://schemas.microsoft.com/office/powerpoint/2010/main" val="1706409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Skilleark Grå">
    <p:bg>
      <p:bgPr>
        <a:solidFill>
          <a:schemeClr val="lt2"/>
        </a:solidFill>
        <a:effectLst/>
      </p:bgPr>
    </p:bg>
    <p:spTree>
      <p:nvGrpSpPr>
        <p:cNvPr id="1" name=""/>
        <p:cNvGrpSpPr/>
        <p:nvPr/>
      </p:nvGrpSpPr>
      <p:grpSpPr>
        <a:xfrm>
          <a:off x="0" y="0"/>
          <a:ext cx="0" cy="0"/>
          <a:chOff x="0" y="0"/>
          <a:chExt cx="0" cy="0"/>
        </a:xfrm>
      </p:grpSpPr>
      <p:pic>
        <p:nvPicPr>
          <p:cNvPr id="5" name="Picture 4" descr="Background pattern&#10;&#10;Description automatically generated with low confidence">
            <a:extLst>
              <a:ext uri="{FF2B5EF4-FFF2-40B4-BE49-F238E27FC236}">
                <a16:creationId xmlns:a16="http://schemas.microsoft.com/office/drawing/2014/main" id="{DFE58BBF-0212-4054-A4FC-8C1C08F206D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6434723" y="2017147"/>
            <a:ext cx="4665560" cy="2852737"/>
          </a:xfrm>
        </p:spPr>
        <p:txBody>
          <a:bodyPr anchor="ctr"/>
          <a:lstStyle>
            <a:lvl1pPr algn="l">
              <a:lnSpc>
                <a:spcPct val="95000"/>
              </a:lnSpc>
              <a:defRPr sz="3251">
                <a:solidFill>
                  <a:schemeClr val="tx1"/>
                </a:solidFill>
              </a:defRPr>
            </a:lvl1pPr>
          </a:lstStyle>
          <a:p>
            <a:r>
              <a:rPr lang="nb-NO"/>
              <a:t>Klikk for å redigere tittelstil</a:t>
            </a:r>
            <a:endParaRPr lang="en-US"/>
          </a:p>
        </p:txBody>
      </p:sp>
      <p:sp>
        <p:nvSpPr>
          <p:cNvPr id="3" name="Text Placeholder 2"/>
          <p:cNvSpPr>
            <a:spLocks noGrp="1"/>
          </p:cNvSpPr>
          <p:nvPr>
            <p:ph type="body" idx="1" hasCustomPrompt="1"/>
          </p:nvPr>
        </p:nvSpPr>
        <p:spPr>
          <a:xfrm>
            <a:off x="781766" y="2239906"/>
            <a:ext cx="2047718" cy="2119524"/>
          </a:xfrm>
        </p:spPr>
        <p:txBody>
          <a:bodyPr anchor="ctr"/>
          <a:lstStyle>
            <a:lvl1pPr marL="0" indent="0" algn="ctr">
              <a:buNone/>
              <a:defRPr sz="9802">
                <a:solidFill>
                  <a:schemeClr val="bg1"/>
                </a:solidFill>
                <a:latin typeface="+mj-lt"/>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00</a:t>
            </a:r>
          </a:p>
        </p:txBody>
      </p:sp>
    </p:spTree>
    <p:extLst>
      <p:ext uri="{BB962C8B-B14F-4D97-AF65-F5344CB8AC3E}">
        <p14:creationId xmlns:p14="http://schemas.microsoft.com/office/powerpoint/2010/main" val="31621784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Sitat Magenta">
    <p:bg>
      <p:bgPr>
        <a:solidFill>
          <a:schemeClr val="accent1"/>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76AECCF-9723-494B-B4D9-58443A201F23}"/>
              </a:ext>
            </a:extLst>
          </p:cNvPr>
          <p:cNvSpPr>
            <a:spLocks noGrp="1"/>
          </p:cNvSpPr>
          <p:nvPr>
            <p:ph type="body" sz="quarter" idx="10"/>
          </p:nvPr>
        </p:nvSpPr>
        <p:spPr>
          <a:xfrm>
            <a:off x="3587423" y="2088533"/>
            <a:ext cx="5116021" cy="2002026"/>
          </a:xfrm>
        </p:spPr>
        <p:txBody>
          <a:bodyPr anchor="ctr"/>
          <a:lstStyle>
            <a:lvl1pPr marL="0" indent="0">
              <a:lnSpc>
                <a:spcPct val="101000"/>
              </a:lnSpc>
              <a:buNone/>
              <a:defRPr sz="2501">
                <a:solidFill>
                  <a:schemeClr val="bg1"/>
                </a:solidFill>
              </a:defRPr>
            </a:lvl1pPr>
          </a:lstStyle>
          <a:p>
            <a:pPr lvl="0"/>
            <a:r>
              <a:rPr lang="nb-NO"/>
              <a:t>Klikk for å redigere tekststiler i malen</a:t>
            </a:r>
          </a:p>
        </p:txBody>
      </p:sp>
      <p:pic>
        <p:nvPicPr>
          <p:cNvPr id="11" name="Graphic 10">
            <a:extLst>
              <a:ext uri="{FF2B5EF4-FFF2-40B4-BE49-F238E27FC236}">
                <a16:creationId xmlns:a16="http://schemas.microsoft.com/office/drawing/2014/main" id="{319B7F6F-5702-48E8-B3EA-B9930E32B73D}"/>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3248448" y="1460779"/>
            <a:ext cx="663583" cy="442382"/>
          </a:xfrm>
          <a:prstGeom prst="rect">
            <a:avLst/>
          </a:prstGeom>
        </p:spPr>
      </p:pic>
      <p:sp>
        <p:nvSpPr>
          <p:cNvPr id="13" name="Text Placeholder 12">
            <a:extLst>
              <a:ext uri="{FF2B5EF4-FFF2-40B4-BE49-F238E27FC236}">
                <a16:creationId xmlns:a16="http://schemas.microsoft.com/office/drawing/2014/main" id="{70D13ABF-2CE0-4FC1-84CA-4404703649AC}"/>
              </a:ext>
            </a:extLst>
          </p:cNvPr>
          <p:cNvSpPr>
            <a:spLocks noGrp="1"/>
          </p:cNvSpPr>
          <p:nvPr>
            <p:ph type="body" sz="quarter" idx="11"/>
          </p:nvPr>
        </p:nvSpPr>
        <p:spPr>
          <a:xfrm>
            <a:off x="3587423" y="4199430"/>
            <a:ext cx="5116021" cy="1084381"/>
          </a:xfrm>
        </p:spPr>
        <p:txBody>
          <a:bodyPr anchor="t"/>
          <a:lstStyle>
            <a:lvl1pPr marL="0" indent="0">
              <a:lnSpc>
                <a:spcPct val="110000"/>
              </a:lnSpc>
              <a:spcBef>
                <a:spcPts val="0"/>
              </a:spcBef>
              <a:buNone/>
              <a:defRPr sz="1800">
                <a:solidFill>
                  <a:schemeClr val="bg1"/>
                </a:solidFill>
                <a:latin typeface="Poppins Medium" panose="00000600000000000000" pitchFamily="2" charset="0"/>
                <a:cs typeface="Poppins Medium" panose="00000600000000000000" pitchFamily="2" charset="0"/>
              </a:defRPr>
            </a:lvl1pPr>
          </a:lstStyle>
          <a:p>
            <a:pPr lvl="0"/>
            <a:r>
              <a:rPr lang="nb-NO"/>
              <a:t>Klikk for å redigere tekststiler i malen</a:t>
            </a:r>
          </a:p>
        </p:txBody>
      </p:sp>
      <p:pic>
        <p:nvPicPr>
          <p:cNvPr id="10" name="Logo_Engelsk" descr="Et bilde som inneholder tekst&#10;&#10;Automatisk generert beskrivelse" hidden="1">
            <a:extLst>
              <a:ext uri="{FF2B5EF4-FFF2-40B4-BE49-F238E27FC236}">
                <a16:creationId xmlns:a16="http://schemas.microsoft.com/office/drawing/2014/main" id="{6DCAF64A-43E3-47CF-949D-4CC71EF8852E}"/>
              </a:ext>
            </a:extLst>
          </p:cNvPr>
          <p:cNvPicPr>
            <a:picLocks noChangeAspect="1"/>
          </p:cNvPicPr>
          <p:nvPr userDrawn="1"/>
        </p:nvPicPr>
        <p:blipFill>
          <a:blip r:embed="rId4"/>
          <a:stretch>
            <a:fillRect/>
          </a:stretch>
        </p:blipFill>
        <p:spPr>
          <a:xfrm>
            <a:off x="378047" y="6300788"/>
            <a:ext cx="2457852" cy="331200"/>
          </a:xfrm>
          <a:prstGeom prst="rect">
            <a:avLst/>
          </a:prstGeom>
        </p:spPr>
      </p:pic>
      <p:pic>
        <p:nvPicPr>
          <p:cNvPr id="12" name="Logo_Nynorsk" descr="Et bilde som inneholder tekst&#10;&#10;Automatisk generert beskrivelse" hidden="1">
            <a:extLst>
              <a:ext uri="{FF2B5EF4-FFF2-40B4-BE49-F238E27FC236}">
                <a16:creationId xmlns:a16="http://schemas.microsoft.com/office/drawing/2014/main" id="{7832509F-8C84-4441-8E9C-7288EBC0B376}"/>
              </a:ext>
            </a:extLst>
          </p:cNvPr>
          <p:cNvPicPr>
            <a:picLocks noChangeAspect="1"/>
          </p:cNvPicPr>
          <p:nvPr userDrawn="1"/>
        </p:nvPicPr>
        <p:blipFill>
          <a:blip r:embed="rId5"/>
          <a:stretch>
            <a:fillRect/>
          </a:stretch>
        </p:blipFill>
        <p:spPr>
          <a:xfrm>
            <a:off x="378047" y="6300788"/>
            <a:ext cx="2446759" cy="331200"/>
          </a:xfrm>
          <a:prstGeom prst="rect">
            <a:avLst/>
          </a:prstGeom>
        </p:spPr>
      </p:pic>
      <p:pic>
        <p:nvPicPr>
          <p:cNvPr id="14" name="Logo_Bokmal" descr="Et bilde som inneholder tekst&#10;&#10;Automatisk generert beskrivelse">
            <a:extLst>
              <a:ext uri="{FF2B5EF4-FFF2-40B4-BE49-F238E27FC236}">
                <a16:creationId xmlns:a16="http://schemas.microsoft.com/office/drawing/2014/main" id="{4F920E7C-91F8-4F18-9249-D2076561D770}"/>
              </a:ext>
            </a:extLst>
          </p:cNvPr>
          <p:cNvPicPr>
            <a:picLocks noChangeAspect="1"/>
          </p:cNvPicPr>
          <p:nvPr userDrawn="1"/>
        </p:nvPicPr>
        <p:blipFill>
          <a:blip r:embed="rId6"/>
          <a:stretch>
            <a:fillRect/>
          </a:stretch>
        </p:blipFill>
        <p:spPr>
          <a:xfrm>
            <a:off x="378047" y="6300788"/>
            <a:ext cx="2436125" cy="331200"/>
          </a:xfrm>
          <a:prstGeom prst="rect">
            <a:avLst/>
          </a:prstGeom>
        </p:spPr>
      </p:pic>
    </p:spTree>
    <p:extLst>
      <p:ext uri="{BB962C8B-B14F-4D97-AF65-F5344CB8AC3E}">
        <p14:creationId xmlns:p14="http://schemas.microsoft.com/office/powerpoint/2010/main" val="20914259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Avslutningsside">
    <p:bg>
      <p:bgPr>
        <a:solidFill>
          <a:schemeClr val="lt1"/>
        </a:solidFill>
        <a:effectLst/>
      </p:bgPr>
    </p:bg>
    <p:spTree>
      <p:nvGrpSpPr>
        <p:cNvPr id="1" name=""/>
        <p:cNvGrpSpPr/>
        <p:nvPr/>
      </p:nvGrpSpPr>
      <p:grpSpPr>
        <a:xfrm>
          <a:off x="0" y="0"/>
          <a:ext cx="0" cy="0"/>
          <a:chOff x="0" y="0"/>
          <a:chExt cx="0" cy="0"/>
        </a:xfrm>
      </p:grpSpPr>
      <p:pic>
        <p:nvPicPr>
          <p:cNvPr id="10" name="Picture 9" descr="Text, letter&#10;&#10;Description automatically generated" hidden="1">
            <a:extLst>
              <a:ext uri="{FF2B5EF4-FFF2-40B4-BE49-F238E27FC236}">
                <a16:creationId xmlns:a16="http://schemas.microsoft.com/office/drawing/2014/main" id="{8B82A6BD-8176-4922-BE14-3FC22CB90B9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
            <a:ext cx="12192000" cy="6857900"/>
          </a:xfrm>
          <a:prstGeom prst="rect">
            <a:avLst/>
          </a:prstGeom>
        </p:spPr>
      </p:pic>
      <p:sp>
        <p:nvSpPr>
          <p:cNvPr id="9" name="Rectangle 8">
            <a:extLst>
              <a:ext uri="{FF2B5EF4-FFF2-40B4-BE49-F238E27FC236}">
                <a16:creationId xmlns:a16="http://schemas.microsoft.com/office/drawing/2014/main" id="{DC99E0B6-AF8F-49CD-8556-3FB8C9E3F0B2}"/>
              </a:ext>
            </a:extLst>
          </p:cNvPr>
          <p:cNvSpPr/>
          <p:nvPr userDrawn="1"/>
        </p:nvSpPr>
        <p:spPr>
          <a:xfrm>
            <a:off x="0" y="3429000"/>
            <a:ext cx="7835204" cy="3429000"/>
          </a:xfrm>
          <a:prstGeom prst="rect">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826430" y="4366052"/>
            <a:ext cx="5255054" cy="1924264"/>
          </a:xfrm>
        </p:spPr>
        <p:txBody>
          <a:bodyPr anchor="t">
            <a:normAutofit/>
          </a:bodyPr>
          <a:lstStyle>
            <a:lvl1pPr algn="l">
              <a:lnSpc>
                <a:spcPct val="93000"/>
              </a:lnSpc>
              <a:defRPr sz="3701">
                <a:solidFill>
                  <a:schemeClr val="tx1"/>
                </a:solidFill>
                <a:latin typeface="Poppins SemiBold" panose="00000700000000000000" pitchFamily="2" charset="0"/>
                <a:cs typeface="Poppins SemiBold" panose="00000700000000000000" pitchFamily="2" charset="0"/>
              </a:defRPr>
            </a:lvl1pPr>
          </a:lstStyle>
          <a:p>
            <a:r>
              <a:rPr lang="nb-NO"/>
              <a:t>Klikk for å redigere tittelstil</a:t>
            </a:r>
            <a:endParaRPr lang="en-US"/>
          </a:p>
        </p:txBody>
      </p:sp>
      <p:pic>
        <p:nvPicPr>
          <p:cNvPr id="7" name="Graphic 6">
            <a:extLst>
              <a:ext uri="{FF2B5EF4-FFF2-40B4-BE49-F238E27FC236}">
                <a16:creationId xmlns:a16="http://schemas.microsoft.com/office/drawing/2014/main" id="{85CDC50A-A131-4A6F-AF36-632B293F03DC}"/>
              </a:ext>
            </a:extLst>
          </p:cNvPr>
          <p:cNvPicPr>
            <a:picLocks noChangeAspect="1"/>
          </p:cNvPicPr>
          <p:nvPr userDrawn="1"/>
        </p:nvPicPr>
        <p:blipFill rotWithShape="1">
          <a:blip r:embed="rId3">
            <a:extLst>
              <a:ext uri="{96DAC541-7B7A-43D3-8B79-37D633B846F1}">
                <asvg:svgBlip xmlns:asvg="http://schemas.microsoft.com/office/drawing/2016/SVG/main" xmlns="" r:embed="rId4"/>
              </a:ext>
            </a:extLst>
          </a:blip>
          <a:srcRect l="63667" t="1922" r="1055" b="2448"/>
          <a:stretch/>
        </p:blipFill>
        <p:spPr>
          <a:xfrm>
            <a:off x="7835204" y="0"/>
            <a:ext cx="4356796" cy="6857950"/>
          </a:xfrm>
          <a:prstGeom prst="rect">
            <a:avLst/>
          </a:prstGeom>
        </p:spPr>
      </p:pic>
      <p:pic>
        <p:nvPicPr>
          <p:cNvPr id="8" name="Logo_Bokmal" descr="Shape&#10;&#10;Description automatically generated with medium confidence">
            <a:extLst>
              <a:ext uri="{FF2B5EF4-FFF2-40B4-BE49-F238E27FC236}">
                <a16:creationId xmlns:a16="http://schemas.microsoft.com/office/drawing/2014/main" id="{6AD909EE-4710-4ABB-9692-6F31E651C30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6081" y="221443"/>
            <a:ext cx="4367732" cy="1733755"/>
          </a:xfrm>
          <a:prstGeom prst="rect">
            <a:avLst/>
          </a:prstGeom>
        </p:spPr>
      </p:pic>
      <p:pic>
        <p:nvPicPr>
          <p:cNvPr id="11" name="Logo_Engelsk" descr="A picture containing text&#10;&#10;Description automatically generated" hidden="1">
            <a:extLst>
              <a:ext uri="{FF2B5EF4-FFF2-40B4-BE49-F238E27FC236}">
                <a16:creationId xmlns:a16="http://schemas.microsoft.com/office/drawing/2014/main" id="{7747D126-5E3B-49C3-B681-DFFB5AF5747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86081" y="221443"/>
            <a:ext cx="5125059" cy="1733755"/>
          </a:xfrm>
          <a:prstGeom prst="rect">
            <a:avLst/>
          </a:prstGeom>
        </p:spPr>
      </p:pic>
      <p:pic>
        <p:nvPicPr>
          <p:cNvPr id="12" name="Logo_Nynorsk" hidden="1">
            <a:extLst>
              <a:ext uri="{FF2B5EF4-FFF2-40B4-BE49-F238E27FC236}">
                <a16:creationId xmlns:a16="http://schemas.microsoft.com/office/drawing/2014/main" id="{3782B21E-4C6E-40B1-9CAA-D6B2FBE2ADD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6081" y="221444"/>
            <a:ext cx="4408217" cy="1733756"/>
          </a:xfrm>
          <a:prstGeom prst="rect">
            <a:avLst/>
          </a:prstGeom>
        </p:spPr>
      </p:pic>
    </p:spTree>
    <p:extLst>
      <p:ext uri="{BB962C8B-B14F-4D97-AF65-F5344CB8AC3E}">
        <p14:creationId xmlns:p14="http://schemas.microsoft.com/office/powerpoint/2010/main" val="2254321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a:xfrm>
            <a:off x="1043999" y="1980000"/>
            <a:ext cx="10176993" cy="40140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11072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3A34ADA-5411-004C-9F87-BCCC20DE3763}" type="datetimeFigureOut">
              <a:rPr lang="en-US" smtClean="0"/>
              <a:pPr/>
              <a:t>6/2/2022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733941-B1DD-264C-AE3B-53594F20D129}" type="slidenum">
              <a:rPr lang="en-US" smtClean="0"/>
              <a:pPr/>
              <a:t>‹#›</a:t>
            </a:fld>
            <a:endParaRPr lang="en-US"/>
          </a:p>
        </p:txBody>
      </p:sp>
    </p:spTree>
    <p:extLst>
      <p:ext uri="{BB962C8B-B14F-4D97-AF65-F5344CB8AC3E}">
        <p14:creationId xmlns:p14="http://schemas.microsoft.com/office/powerpoint/2010/main" val="24571232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A34ADA-5411-004C-9F87-BCCC20DE3763}" type="datetimeFigureOut">
              <a:rPr lang="en-US" smtClean="0"/>
              <a:pPr/>
              <a:t>6/2/2022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733941-B1DD-264C-AE3B-53594F20D129}" type="slidenum">
              <a:rPr lang="en-US" smtClean="0"/>
              <a:pPr/>
              <a:t>‹#›</a:t>
            </a:fld>
            <a:endParaRPr lang="en-US"/>
          </a:p>
        </p:txBody>
      </p:sp>
    </p:spTree>
    <p:extLst>
      <p:ext uri="{BB962C8B-B14F-4D97-AF65-F5344CB8AC3E}">
        <p14:creationId xmlns:p14="http://schemas.microsoft.com/office/powerpoint/2010/main" val="25091714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A34ADA-5411-004C-9F87-BCCC20DE3763}" type="datetimeFigureOut">
              <a:rPr lang="en-US" smtClean="0"/>
              <a:pPr/>
              <a:t>6/2/2022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733941-B1DD-264C-AE3B-53594F20D129}" type="slidenum">
              <a:rPr lang="en-US" smtClean="0"/>
              <a:pPr/>
              <a:t>‹#›</a:t>
            </a:fld>
            <a:endParaRPr lang="en-US"/>
          </a:p>
        </p:txBody>
      </p:sp>
    </p:spTree>
    <p:extLst>
      <p:ext uri="{BB962C8B-B14F-4D97-AF65-F5344CB8AC3E}">
        <p14:creationId xmlns:p14="http://schemas.microsoft.com/office/powerpoint/2010/main" val="27644770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A34ADA-5411-004C-9F87-BCCC20DE3763}" type="datetimeFigureOut">
              <a:rPr lang="en-US" smtClean="0"/>
              <a:pPr/>
              <a:t>6/2/2022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733941-B1DD-264C-AE3B-53594F20D129}" type="slidenum">
              <a:rPr lang="en-US" smtClean="0"/>
              <a:pPr/>
              <a:t>‹#›</a:t>
            </a:fld>
            <a:endParaRPr lang="en-US"/>
          </a:p>
        </p:txBody>
      </p:sp>
    </p:spTree>
    <p:extLst>
      <p:ext uri="{BB962C8B-B14F-4D97-AF65-F5344CB8AC3E}">
        <p14:creationId xmlns:p14="http://schemas.microsoft.com/office/powerpoint/2010/main" val="36656543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A34ADA-5411-004C-9F87-BCCC20DE3763}" type="datetimeFigureOut">
              <a:rPr lang="en-US" smtClean="0"/>
              <a:pPr/>
              <a:t>6/2/2022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733941-B1DD-264C-AE3B-53594F20D129}" type="slidenum">
              <a:rPr lang="en-US" smtClean="0"/>
              <a:pPr/>
              <a:t>‹#›</a:t>
            </a:fld>
            <a:endParaRPr lang="en-US"/>
          </a:p>
        </p:txBody>
      </p:sp>
    </p:spTree>
    <p:extLst>
      <p:ext uri="{BB962C8B-B14F-4D97-AF65-F5344CB8AC3E}">
        <p14:creationId xmlns:p14="http://schemas.microsoft.com/office/powerpoint/2010/main" val="19730652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A34ADA-5411-004C-9F87-BCCC20DE3763}" type="datetimeFigureOut">
              <a:rPr lang="en-US" smtClean="0"/>
              <a:pPr/>
              <a:t>6/2/2022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733941-B1DD-264C-AE3B-53594F20D129}" type="slidenum">
              <a:rPr lang="en-US" smtClean="0"/>
              <a:pPr/>
              <a:t>‹#›</a:t>
            </a:fld>
            <a:endParaRPr lang="en-US"/>
          </a:p>
        </p:txBody>
      </p:sp>
    </p:spTree>
    <p:extLst>
      <p:ext uri="{BB962C8B-B14F-4D97-AF65-F5344CB8AC3E}">
        <p14:creationId xmlns:p14="http://schemas.microsoft.com/office/powerpoint/2010/main" val="452895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Inndelingsoverskrift">
    <p:spTree>
      <p:nvGrpSpPr>
        <p:cNvPr id="1" name=""/>
        <p:cNvGrpSpPr/>
        <p:nvPr/>
      </p:nvGrpSpPr>
      <p:grpSpPr>
        <a:xfrm>
          <a:off x="0" y="0"/>
          <a:ext cx="0" cy="0"/>
          <a:chOff x="0" y="0"/>
          <a:chExt cx="0" cy="0"/>
        </a:xfrm>
      </p:grpSpPr>
      <p:sp>
        <p:nvSpPr>
          <p:cNvPr id="11" name="Rektangel 10"/>
          <p:cNvSpPr/>
          <p:nvPr/>
        </p:nvSpPr>
        <p:spPr>
          <a:xfrm>
            <a:off x="0" y="0"/>
            <a:ext cx="12192000" cy="6858000"/>
          </a:xfrm>
          <a:prstGeom prst="rect">
            <a:avLst/>
          </a:prstGeom>
          <a:solidFill>
            <a:srgbClr val="36B0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en-US"/>
          </a:p>
        </p:txBody>
      </p:sp>
      <p:sp>
        <p:nvSpPr>
          <p:cNvPr id="10" name="Friform 9"/>
          <p:cNvSpPr/>
          <p:nvPr/>
        </p:nvSpPr>
        <p:spPr>
          <a:xfrm>
            <a:off x="1308328" y="0"/>
            <a:ext cx="9562642" cy="6858000"/>
          </a:xfrm>
          <a:custGeom>
            <a:avLst/>
            <a:gdLst>
              <a:gd name="connsiteX0" fmla="*/ 1450862 w 9562642"/>
              <a:gd name="connsiteY0" fmla="*/ 0 h 6858000"/>
              <a:gd name="connsiteX1" fmla="*/ 8111780 w 9562642"/>
              <a:gd name="connsiteY1" fmla="*/ 0 h 6858000"/>
              <a:gd name="connsiteX2" fmla="*/ 8162226 w 9562642"/>
              <a:gd name="connsiteY2" fmla="*/ 48096 h 6858000"/>
              <a:gd name="connsiteX3" fmla="*/ 9562642 w 9562642"/>
              <a:gd name="connsiteY3" fmla="*/ 3429000 h 6858000"/>
              <a:gd name="connsiteX4" fmla="*/ 8162226 w 9562642"/>
              <a:gd name="connsiteY4" fmla="*/ 6809905 h 6858000"/>
              <a:gd name="connsiteX5" fmla="*/ 8111780 w 9562642"/>
              <a:gd name="connsiteY5" fmla="*/ 6858000 h 6858000"/>
              <a:gd name="connsiteX6" fmla="*/ 1450862 w 9562642"/>
              <a:gd name="connsiteY6" fmla="*/ 6858000 h 6858000"/>
              <a:gd name="connsiteX7" fmla="*/ 1400417 w 9562642"/>
              <a:gd name="connsiteY7" fmla="*/ 6809905 h 6858000"/>
              <a:gd name="connsiteX8" fmla="*/ 0 w 9562642"/>
              <a:gd name="connsiteY8" fmla="*/ 3429000 h 6858000"/>
              <a:gd name="connsiteX9" fmla="*/ 1400417 w 9562642"/>
              <a:gd name="connsiteY9" fmla="*/ 4809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62642" h="6858000">
                <a:moveTo>
                  <a:pt x="1450862" y="0"/>
                </a:moveTo>
                <a:lnTo>
                  <a:pt x="8111780" y="0"/>
                </a:lnTo>
                <a:lnTo>
                  <a:pt x="8162226" y="48096"/>
                </a:lnTo>
                <a:cubicBezTo>
                  <a:pt x="9027475" y="913345"/>
                  <a:pt x="9562642" y="2108675"/>
                  <a:pt x="9562642" y="3429000"/>
                </a:cubicBezTo>
                <a:cubicBezTo>
                  <a:pt x="9562642" y="4749326"/>
                  <a:pt x="9027475" y="5944656"/>
                  <a:pt x="8162226" y="6809905"/>
                </a:cubicBezTo>
                <a:lnTo>
                  <a:pt x="8111780" y="6858000"/>
                </a:lnTo>
                <a:lnTo>
                  <a:pt x="1450862" y="6858000"/>
                </a:lnTo>
                <a:lnTo>
                  <a:pt x="1400417" y="6809905"/>
                </a:lnTo>
                <a:cubicBezTo>
                  <a:pt x="535168" y="5944656"/>
                  <a:pt x="0" y="4749326"/>
                  <a:pt x="0" y="3429000"/>
                </a:cubicBezTo>
                <a:cubicBezTo>
                  <a:pt x="0" y="2108675"/>
                  <a:pt x="535168" y="913345"/>
                  <a:pt x="1400417" y="48096"/>
                </a:cubicBezTo>
                <a:close/>
              </a:path>
            </a:pathLst>
          </a:custGeom>
          <a:solidFill>
            <a:srgbClr val="5FC0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a:xfrm>
            <a:off x="1308328" y="3106757"/>
            <a:ext cx="9562642" cy="1455718"/>
          </a:xfrm>
        </p:spPr>
        <p:txBody>
          <a:bodyPr anchor="t" anchorCtr="0"/>
          <a:lstStyle>
            <a:lvl1pPr algn="ctr">
              <a:defRPr sz="4000" cap="all" baseline="0">
                <a:solidFill>
                  <a:schemeClr val="bg1"/>
                </a:solidFill>
              </a:defRPr>
            </a:lvl1pPr>
          </a:lstStyle>
          <a:p>
            <a:r>
              <a:rPr lang="en-US"/>
              <a:t>Click to edit Master title style</a:t>
            </a:r>
            <a:endParaRPr lang="nb-NO"/>
          </a:p>
        </p:txBody>
      </p:sp>
    </p:spTree>
    <p:extLst>
      <p:ext uri="{BB962C8B-B14F-4D97-AF65-F5344CB8AC3E}">
        <p14:creationId xmlns:p14="http://schemas.microsoft.com/office/powerpoint/2010/main" val="3721828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A34ADA-5411-004C-9F87-BCCC20DE3763}" type="datetimeFigureOut">
              <a:rPr lang="en-US" smtClean="0"/>
              <a:pPr/>
              <a:t>6/2/2022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733941-B1DD-264C-AE3B-53594F20D129}" type="slidenum">
              <a:rPr lang="en-US" smtClean="0"/>
              <a:pPr/>
              <a:t>‹#›</a:t>
            </a:fld>
            <a:endParaRPr lang="en-US"/>
          </a:p>
        </p:txBody>
      </p:sp>
    </p:spTree>
    <p:extLst>
      <p:ext uri="{BB962C8B-B14F-4D97-AF65-F5344CB8AC3E}">
        <p14:creationId xmlns:p14="http://schemas.microsoft.com/office/powerpoint/2010/main" val="4025162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A34ADA-5411-004C-9F87-BCCC20DE3763}" type="datetimeFigureOut">
              <a:rPr lang="en-US" smtClean="0"/>
              <a:pPr/>
              <a:t>6/2/2022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733941-B1DD-264C-AE3B-53594F20D129}" type="slidenum">
              <a:rPr lang="en-US" smtClean="0"/>
              <a:pPr/>
              <a:t>‹#›</a:t>
            </a:fld>
            <a:endParaRPr lang="en-US"/>
          </a:p>
        </p:txBody>
      </p:sp>
    </p:spTree>
    <p:extLst>
      <p:ext uri="{BB962C8B-B14F-4D97-AF65-F5344CB8AC3E}">
        <p14:creationId xmlns:p14="http://schemas.microsoft.com/office/powerpoint/2010/main" val="3030863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A34ADA-5411-004C-9F87-BCCC20DE3763}" type="datetimeFigureOut">
              <a:rPr lang="en-US" smtClean="0"/>
              <a:pPr/>
              <a:t>6/2/2022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733941-B1DD-264C-AE3B-53594F20D129}" type="slidenum">
              <a:rPr lang="en-US" smtClean="0"/>
              <a:pPr/>
              <a:t>‹#›</a:t>
            </a:fld>
            <a:endParaRPr lang="en-US"/>
          </a:p>
        </p:txBody>
      </p:sp>
    </p:spTree>
    <p:extLst>
      <p:ext uri="{BB962C8B-B14F-4D97-AF65-F5344CB8AC3E}">
        <p14:creationId xmlns:p14="http://schemas.microsoft.com/office/powerpoint/2010/main" val="2229917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A34ADA-5411-004C-9F87-BCCC20DE3763}" type="datetimeFigureOut">
              <a:rPr lang="en-US" smtClean="0"/>
              <a:pPr/>
              <a:t>6/2/2022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733941-B1DD-264C-AE3B-53594F20D129}" type="slidenum">
              <a:rPr lang="en-US" smtClean="0"/>
              <a:pPr/>
              <a:t>‹#›</a:t>
            </a:fld>
            <a:endParaRPr lang="en-US"/>
          </a:p>
        </p:txBody>
      </p:sp>
    </p:spTree>
    <p:extLst>
      <p:ext uri="{BB962C8B-B14F-4D97-AF65-F5344CB8AC3E}">
        <p14:creationId xmlns:p14="http://schemas.microsoft.com/office/powerpoint/2010/main" val="3086200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A34ADA-5411-004C-9F87-BCCC20DE3763}" type="datetimeFigureOut">
              <a:rPr lang="en-US" smtClean="0"/>
              <a:pPr/>
              <a:t>6/2/2022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733941-B1DD-264C-AE3B-53594F20D129}" type="slidenum">
              <a:rPr lang="en-US" smtClean="0"/>
              <a:pPr/>
              <a:t>‹#›</a:t>
            </a:fld>
            <a:endParaRPr lang="en-US"/>
          </a:p>
        </p:txBody>
      </p:sp>
    </p:spTree>
    <p:extLst>
      <p:ext uri="{BB962C8B-B14F-4D97-AF65-F5344CB8AC3E}">
        <p14:creationId xmlns:p14="http://schemas.microsoft.com/office/powerpoint/2010/main" val="437004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Inndelingsoverskrift">
    <p:spTree>
      <p:nvGrpSpPr>
        <p:cNvPr id="1" name=""/>
        <p:cNvGrpSpPr/>
        <p:nvPr/>
      </p:nvGrpSpPr>
      <p:grpSpPr>
        <a:xfrm>
          <a:off x="0" y="0"/>
          <a:ext cx="0" cy="0"/>
          <a:chOff x="0" y="0"/>
          <a:chExt cx="0" cy="0"/>
        </a:xfrm>
      </p:grpSpPr>
      <p:sp>
        <p:nvSpPr>
          <p:cNvPr id="11" name="Rektangel 10"/>
          <p:cNvSpPr/>
          <p:nvPr/>
        </p:nvSpPr>
        <p:spPr>
          <a:xfrm>
            <a:off x="0" y="0"/>
            <a:ext cx="12192000" cy="6858000"/>
          </a:xfrm>
          <a:prstGeom prst="rect">
            <a:avLst/>
          </a:prstGeom>
          <a:solidFill>
            <a:srgbClr val="D2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en-US"/>
          </a:p>
        </p:txBody>
      </p:sp>
      <p:sp>
        <p:nvSpPr>
          <p:cNvPr id="10" name="Friform 9"/>
          <p:cNvSpPr/>
          <p:nvPr/>
        </p:nvSpPr>
        <p:spPr>
          <a:xfrm>
            <a:off x="1308328" y="0"/>
            <a:ext cx="9562642" cy="6858000"/>
          </a:xfrm>
          <a:custGeom>
            <a:avLst/>
            <a:gdLst>
              <a:gd name="connsiteX0" fmla="*/ 1450862 w 9562642"/>
              <a:gd name="connsiteY0" fmla="*/ 0 h 6858000"/>
              <a:gd name="connsiteX1" fmla="*/ 8111780 w 9562642"/>
              <a:gd name="connsiteY1" fmla="*/ 0 h 6858000"/>
              <a:gd name="connsiteX2" fmla="*/ 8162226 w 9562642"/>
              <a:gd name="connsiteY2" fmla="*/ 48096 h 6858000"/>
              <a:gd name="connsiteX3" fmla="*/ 9562642 w 9562642"/>
              <a:gd name="connsiteY3" fmla="*/ 3429000 h 6858000"/>
              <a:gd name="connsiteX4" fmla="*/ 8162226 w 9562642"/>
              <a:gd name="connsiteY4" fmla="*/ 6809905 h 6858000"/>
              <a:gd name="connsiteX5" fmla="*/ 8111780 w 9562642"/>
              <a:gd name="connsiteY5" fmla="*/ 6858000 h 6858000"/>
              <a:gd name="connsiteX6" fmla="*/ 1450862 w 9562642"/>
              <a:gd name="connsiteY6" fmla="*/ 6858000 h 6858000"/>
              <a:gd name="connsiteX7" fmla="*/ 1400417 w 9562642"/>
              <a:gd name="connsiteY7" fmla="*/ 6809905 h 6858000"/>
              <a:gd name="connsiteX8" fmla="*/ 0 w 9562642"/>
              <a:gd name="connsiteY8" fmla="*/ 3429000 h 6858000"/>
              <a:gd name="connsiteX9" fmla="*/ 1400417 w 9562642"/>
              <a:gd name="connsiteY9" fmla="*/ 4809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62642" h="6858000">
                <a:moveTo>
                  <a:pt x="1450862" y="0"/>
                </a:moveTo>
                <a:lnTo>
                  <a:pt x="8111780" y="0"/>
                </a:lnTo>
                <a:lnTo>
                  <a:pt x="8162226" y="48096"/>
                </a:lnTo>
                <a:cubicBezTo>
                  <a:pt x="9027475" y="913345"/>
                  <a:pt x="9562642" y="2108675"/>
                  <a:pt x="9562642" y="3429000"/>
                </a:cubicBezTo>
                <a:cubicBezTo>
                  <a:pt x="9562642" y="4749326"/>
                  <a:pt x="9027475" y="5944656"/>
                  <a:pt x="8162226" y="6809905"/>
                </a:cubicBezTo>
                <a:lnTo>
                  <a:pt x="8111780" y="6858000"/>
                </a:lnTo>
                <a:lnTo>
                  <a:pt x="1450862" y="6858000"/>
                </a:lnTo>
                <a:lnTo>
                  <a:pt x="1400417" y="6809905"/>
                </a:lnTo>
                <a:cubicBezTo>
                  <a:pt x="535168" y="5944656"/>
                  <a:pt x="0" y="4749326"/>
                  <a:pt x="0" y="3429000"/>
                </a:cubicBezTo>
                <a:cubicBezTo>
                  <a:pt x="0" y="2108675"/>
                  <a:pt x="535168" y="913345"/>
                  <a:pt x="1400417" y="48096"/>
                </a:cubicBezTo>
                <a:close/>
              </a:path>
            </a:pathLst>
          </a:custGeom>
          <a:solidFill>
            <a:srgbClr val="D7BD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a:xfrm>
            <a:off x="1308328" y="3106757"/>
            <a:ext cx="9562642" cy="1455718"/>
          </a:xfrm>
        </p:spPr>
        <p:txBody>
          <a:bodyPr anchor="t" anchorCtr="0"/>
          <a:lstStyle>
            <a:lvl1pPr algn="ctr">
              <a:defRPr sz="4000" cap="all" baseline="0">
                <a:solidFill>
                  <a:schemeClr val="bg1"/>
                </a:solidFill>
              </a:defRPr>
            </a:lvl1pPr>
          </a:lstStyle>
          <a:p>
            <a:r>
              <a:rPr lang="en-US"/>
              <a:t>Click to edit Master title style</a:t>
            </a:r>
            <a:endParaRPr lang="nb-NO"/>
          </a:p>
        </p:txBody>
      </p:sp>
    </p:spTree>
    <p:extLst>
      <p:ext uri="{BB962C8B-B14F-4D97-AF65-F5344CB8AC3E}">
        <p14:creationId xmlns:p14="http://schemas.microsoft.com/office/powerpoint/2010/main" val="2335870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1043999" y="864000"/>
            <a:ext cx="10177200" cy="581986"/>
          </a:xfrm>
        </p:spPr>
        <p:txBody>
          <a:bodyPr/>
          <a:lstStyle/>
          <a:p>
            <a:r>
              <a:rPr lang="en-US"/>
              <a:t>Click to edit Master title style</a:t>
            </a:r>
            <a:endParaRPr lang="nb-NO"/>
          </a:p>
        </p:txBody>
      </p:sp>
      <p:sp>
        <p:nvSpPr>
          <p:cNvPr id="3" name="Plassholder for innhold 2"/>
          <p:cNvSpPr>
            <a:spLocks noGrp="1"/>
          </p:cNvSpPr>
          <p:nvPr>
            <p:ph sz="half" idx="1"/>
          </p:nvPr>
        </p:nvSpPr>
        <p:spPr>
          <a:xfrm>
            <a:off x="1043997" y="1980000"/>
            <a:ext cx="4860000" cy="4014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innhold 3"/>
          <p:cNvSpPr>
            <a:spLocks noGrp="1"/>
          </p:cNvSpPr>
          <p:nvPr>
            <p:ph sz="half" idx="2"/>
          </p:nvPr>
        </p:nvSpPr>
        <p:spPr>
          <a:xfrm>
            <a:off x="6361199" y="1979999"/>
            <a:ext cx="4860000" cy="40139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graphicFrame>
        <p:nvGraphicFramePr>
          <p:cNvPr id="5" name="Object 4"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76" name="think-cell Slide" r:id="rId4" imgW="592" imgH="591" progId="TCLayout.ActiveDocument.1">
                  <p:embed/>
                </p:oleObj>
              </mc:Choice>
              <mc:Fallback>
                <p:oleObj name="think-cell Slide" r:id="rId4" imgW="592" imgH="591" progId="TCLayout.ActiveDocument.1">
                  <p:embed/>
                  <p:pic>
                    <p:nvPicPr>
                      <p:cNvPr id="5" name="Object 4" hidden="1"/>
                      <p:cNvPicPr/>
                      <p:nvPr/>
                    </p:nvPicPr>
                    <p:blipFill>
                      <a:blip r:embed="rId5"/>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1062670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1043998" y="864000"/>
            <a:ext cx="10177200" cy="581986"/>
          </a:xfrm>
        </p:spPr>
        <p:txBody>
          <a:bodyPr/>
          <a:lstStyle/>
          <a:p>
            <a:r>
              <a:rPr lang="en-US"/>
              <a:t>Click to edit Master title style</a:t>
            </a:r>
            <a:endParaRPr lang="nb-NO"/>
          </a:p>
        </p:txBody>
      </p:sp>
      <p:sp>
        <p:nvSpPr>
          <p:cNvPr id="3" name="Plassholder for tekst 2"/>
          <p:cNvSpPr>
            <a:spLocks noGrp="1"/>
          </p:cNvSpPr>
          <p:nvPr>
            <p:ph type="body" idx="1"/>
          </p:nvPr>
        </p:nvSpPr>
        <p:spPr>
          <a:xfrm>
            <a:off x="1044000" y="1980000"/>
            <a:ext cx="4860000" cy="82391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Plassholder for innhold 3"/>
          <p:cNvSpPr>
            <a:spLocks noGrp="1"/>
          </p:cNvSpPr>
          <p:nvPr>
            <p:ph sz="half" idx="2"/>
          </p:nvPr>
        </p:nvSpPr>
        <p:spPr>
          <a:xfrm>
            <a:off x="1043999" y="2803912"/>
            <a:ext cx="4859999" cy="29740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Plassholder for tekst 4"/>
          <p:cNvSpPr>
            <a:spLocks noGrp="1"/>
          </p:cNvSpPr>
          <p:nvPr>
            <p:ph type="body" sz="quarter" idx="3"/>
          </p:nvPr>
        </p:nvSpPr>
        <p:spPr>
          <a:xfrm>
            <a:off x="6361198" y="1980000"/>
            <a:ext cx="4860000" cy="824400"/>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Plassholder for innhold 5"/>
          <p:cNvSpPr>
            <a:spLocks noGrp="1"/>
          </p:cNvSpPr>
          <p:nvPr>
            <p:ph sz="quarter" idx="4"/>
          </p:nvPr>
        </p:nvSpPr>
        <p:spPr>
          <a:xfrm>
            <a:off x="6361198" y="2803912"/>
            <a:ext cx="4994190" cy="29740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extLst>
      <p:ext uri="{BB962C8B-B14F-4D97-AF65-F5344CB8AC3E}">
        <p14:creationId xmlns:p14="http://schemas.microsoft.com/office/powerpoint/2010/main" val="655666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044000" y="864000"/>
            <a:ext cx="10176994" cy="583200"/>
          </a:xfrm>
        </p:spPr>
        <p:txBody>
          <a:bodyPr anchor="t" anchorCtr="0"/>
          <a:lstStyle>
            <a:lvl1pPr>
              <a:defRPr sz="3600"/>
            </a:lvl1pPr>
          </a:lstStyle>
          <a:p>
            <a:r>
              <a:rPr lang="en-US"/>
              <a:t>Click to edit Master title style</a:t>
            </a:r>
            <a:endParaRPr lang="nb-NO"/>
          </a:p>
        </p:txBody>
      </p:sp>
      <p:sp>
        <p:nvSpPr>
          <p:cNvPr id="3" name="Plassholder for bilde 2"/>
          <p:cNvSpPr>
            <a:spLocks noGrp="1"/>
          </p:cNvSpPr>
          <p:nvPr>
            <p:ph type="pic" idx="1"/>
          </p:nvPr>
        </p:nvSpPr>
        <p:spPr>
          <a:xfrm>
            <a:off x="3971109" y="1980000"/>
            <a:ext cx="7249885" cy="3726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b-NO"/>
          </a:p>
        </p:txBody>
      </p:sp>
      <p:sp>
        <p:nvSpPr>
          <p:cNvPr id="4" name="Plassholder for tekst 3"/>
          <p:cNvSpPr>
            <a:spLocks noGrp="1"/>
          </p:cNvSpPr>
          <p:nvPr>
            <p:ph type="body" sz="half" idx="2"/>
          </p:nvPr>
        </p:nvSpPr>
        <p:spPr>
          <a:xfrm>
            <a:off x="1043999" y="1980000"/>
            <a:ext cx="2417657" cy="3726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847708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oleObject" Target="../embeddings/oleObject2.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tags" Target="../tags/tag3.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34" Type="http://schemas.openxmlformats.org/officeDocument/2006/relationships/image" Target="../media/image7.png"/><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image" Target="../media/image6.png"/><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theme" Target="../theme/theme2.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3.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5"/>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30" name="think-cell Slide" r:id="rId17" imgW="592" imgH="591" progId="TCLayout.ActiveDocument.1">
                  <p:embed/>
                </p:oleObj>
              </mc:Choice>
              <mc:Fallback>
                <p:oleObj name="think-cell Slide" r:id="rId17" imgW="592" imgH="591" progId="TCLayout.ActiveDocument.1">
                  <p:embed/>
                  <p:pic>
                    <p:nvPicPr>
                      <p:cNvPr id="5" name="Object 4" hidden="1"/>
                      <p:cNvPicPr/>
                      <p:nvPr/>
                    </p:nvPicPr>
                    <p:blipFill>
                      <a:blip r:embed="rId18"/>
                      <a:stretch>
                        <a:fillRect/>
                      </a:stretch>
                    </p:blipFill>
                    <p:spPr>
                      <a:xfrm>
                        <a:off x="1588" y="1588"/>
                        <a:ext cx="1587" cy="1587"/>
                      </a:xfrm>
                      <a:prstGeom prst="rect">
                        <a:avLst/>
                      </a:prstGeom>
                    </p:spPr>
                  </p:pic>
                </p:oleObj>
              </mc:Fallback>
            </mc:AlternateContent>
          </a:graphicData>
        </a:graphic>
      </p:graphicFrame>
      <p:pic>
        <p:nvPicPr>
          <p:cNvPr id="8" name="Bilde 7" descr="Et bilde som inneholder bygning&#10;&#10;&#10;&#10;Automatisk generert beskrivelse">
            <a:extLst>
              <a:ext uri="{FF2B5EF4-FFF2-40B4-BE49-F238E27FC236}">
                <a16:creationId xmlns:a16="http://schemas.microsoft.com/office/drawing/2014/main" id="{11743143-C5BC-B04E-B5BB-7EB4062974B2}"/>
              </a:ext>
            </a:extLst>
          </p:cNvPr>
          <p:cNvPicPr>
            <a:picLocks noChangeAspect="1"/>
          </p:cNvPicPr>
          <p:nvPr/>
        </p:nvPicPr>
        <p:blipFill rotWithShape="1">
          <a:blip r:embed="rId19">
            <a:alphaModFix amt="30000"/>
          </a:blip>
          <a:srcRect r="11095" b="57190"/>
          <a:stretch/>
        </p:blipFill>
        <p:spPr>
          <a:xfrm>
            <a:off x="3257007" y="3429001"/>
            <a:ext cx="8934994" cy="3429000"/>
          </a:xfrm>
          <a:prstGeom prst="rect">
            <a:avLst/>
          </a:prstGeom>
        </p:spPr>
      </p:pic>
      <p:sp>
        <p:nvSpPr>
          <p:cNvPr id="2" name="Plassholder for tittel 1"/>
          <p:cNvSpPr>
            <a:spLocks noGrp="1"/>
          </p:cNvSpPr>
          <p:nvPr>
            <p:ph type="title"/>
          </p:nvPr>
        </p:nvSpPr>
        <p:spPr>
          <a:xfrm>
            <a:off x="1043999" y="864000"/>
            <a:ext cx="10176993" cy="581986"/>
          </a:xfrm>
          <a:prstGeom prst="rect">
            <a:avLst/>
          </a:prstGeom>
        </p:spPr>
        <p:txBody>
          <a:bodyPr vert="horz" lIns="0" tIns="45720" rIns="91440" bIns="45720" rtlCol="0" anchor="t" anchorCtr="0">
            <a:noAutofit/>
          </a:bodyPr>
          <a:lstStyle/>
          <a:p>
            <a:r>
              <a:rPr lang="nb-NO"/>
              <a:t>Klikk for å redigere tittelstil</a:t>
            </a:r>
          </a:p>
        </p:txBody>
      </p:sp>
      <p:sp>
        <p:nvSpPr>
          <p:cNvPr id="3" name="Plassholder for tekst 2"/>
          <p:cNvSpPr>
            <a:spLocks noGrp="1"/>
          </p:cNvSpPr>
          <p:nvPr>
            <p:ph type="body" idx="1"/>
          </p:nvPr>
        </p:nvSpPr>
        <p:spPr>
          <a:xfrm>
            <a:off x="1044000" y="1980000"/>
            <a:ext cx="10176992" cy="4014000"/>
          </a:xfrm>
          <a:prstGeom prst="rect">
            <a:avLst/>
          </a:prstGeom>
        </p:spPr>
        <p:txBody>
          <a:bodyPr vert="horz" lIns="0" tIns="45720" rIns="91440" bIns="45720" rtlCol="0">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cxnSp>
        <p:nvCxnSpPr>
          <p:cNvPr id="9" name="Rett linje 8"/>
          <p:cNvCxnSpPr>
            <a:cxnSpLocks/>
          </p:cNvCxnSpPr>
          <p:nvPr/>
        </p:nvCxnSpPr>
        <p:spPr>
          <a:xfrm flipV="1">
            <a:off x="1044000" y="1615456"/>
            <a:ext cx="10176994" cy="14410"/>
          </a:xfrm>
          <a:prstGeom prst="line">
            <a:avLst/>
          </a:prstGeom>
          <a:ln w="127000">
            <a:solidFill>
              <a:srgbClr val="415364"/>
            </a:solidFill>
          </a:ln>
        </p:spPr>
        <p:style>
          <a:lnRef idx="1">
            <a:schemeClr val="accent1"/>
          </a:lnRef>
          <a:fillRef idx="0">
            <a:schemeClr val="accent1"/>
          </a:fillRef>
          <a:effectRef idx="0">
            <a:schemeClr val="accent1"/>
          </a:effectRef>
          <a:fontRef idx="minor">
            <a:schemeClr val="tx1"/>
          </a:fontRef>
        </p:style>
      </p:cxnSp>
      <p:pic>
        <p:nvPicPr>
          <p:cNvPr id="11" name="Bilde 10"/>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1353800" y="6063561"/>
            <a:ext cx="600775" cy="600215"/>
          </a:xfrm>
          <a:prstGeom prst="rect">
            <a:avLst/>
          </a:prstGeom>
        </p:spPr>
      </p:pic>
      <p:graphicFrame>
        <p:nvGraphicFramePr>
          <p:cNvPr id="10" name="Object 9" hidden="1"/>
          <p:cNvGraphicFramePr>
            <a:graphicFrameLocks noChangeAspect="1"/>
          </p:cNvGraphicFramePr>
          <p:nvPr userDrawn="1">
            <p:custDataLst>
              <p:tags r:id="rId16"/>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31" name="think-cell Slide" r:id="rId21" imgW="592" imgH="591" progId="TCLayout.ActiveDocument.1">
                  <p:embed/>
                </p:oleObj>
              </mc:Choice>
              <mc:Fallback>
                <p:oleObj name="think-cell Slide" r:id="rId21" imgW="592" imgH="591" progId="TCLayout.ActiveDocument.1">
                  <p:embed/>
                  <p:pic>
                    <p:nvPicPr>
                      <p:cNvPr id="10" name="Object 9" hidden="1"/>
                      <p:cNvPicPr/>
                      <p:nvPr/>
                    </p:nvPicPr>
                    <p:blipFill>
                      <a:blip r:embed="rId18"/>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96190674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b="1" kern="1200">
          <a:solidFill>
            <a:srgbClr val="415364"/>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rgbClr val="415364"/>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000" kern="1200">
          <a:solidFill>
            <a:srgbClr val="415364"/>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1800" kern="1200">
          <a:solidFill>
            <a:srgbClr val="415364"/>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600" kern="1200">
          <a:solidFill>
            <a:srgbClr val="415364"/>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600" kern="1200">
          <a:solidFill>
            <a:srgbClr val="415364"/>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0" tIns="0" rIns="0" bIns="0" rtlCol="0" anchor="ctr">
            <a:noAutofit/>
          </a:bodyPr>
          <a:lstStyle/>
          <a:p>
            <a:r>
              <a:rPr lang="nb-NO"/>
              <a:t>Klikk for å redigere tittelstil</a:t>
            </a:r>
            <a:endParaRPr lang="en-US"/>
          </a:p>
        </p:txBody>
      </p:sp>
      <p:sp>
        <p:nvSpPr>
          <p:cNvPr id="3" name="Text Placeholder 2"/>
          <p:cNvSpPr>
            <a:spLocks noGrp="1"/>
          </p:cNvSpPr>
          <p:nvPr>
            <p:ph type="body" idx="1"/>
          </p:nvPr>
        </p:nvSpPr>
        <p:spPr>
          <a:xfrm>
            <a:off x="838200" y="2130601"/>
            <a:ext cx="10515600" cy="3798937"/>
          </a:xfrm>
          <a:prstGeom prst="rect">
            <a:avLst/>
          </a:prstGeom>
        </p:spPr>
        <p:txBody>
          <a:bodyPr vert="horz" lIns="0" tIns="0" rIns="0" bIns="0" rtlCol="0">
            <a:noAutofit/>
          </a:bodyPr>
          <a:lstStyle/>
          <a:p>
            <a:pPr lvl="0"/>
            <a:r>
              <a:rPr lang="fr-FR"/>
              <a:t>Lorem ipsum </a:t>
            </a:r>
            <a:r>
              <a:rPr lang="fr-FR" err="1"/>
              <a:t>obita</a:t>
            </a:r>
            <a:r>
              <a:rPr lang="fr-FR"/>
              <a:t> </a:t>
            </a:r>
            <a:r>
              <a:rPr lang="fr-FR" err="1"/>
              <a:t>veles</a:t>
            </a:r>
            <a:r>
              <a:rPr lang="fr-FR"/>
              <a:t> assit, qui </a:t>
            </a:r>
            <a:r>
              <a:rPr lang="fr-FR" err="1"/>
              <a:t>tenimusant</a:t>
            </a:r>
            <a:r>
              <a:rPr lang="fr-FR"/>
              <a:t> et que non </a:t>
            </a:r>
            <a:r>
              <a:rPr lang="fr-FR" err="1"/>
              <a:t>nobit</a:t>
            </a:r>
            <a:r>
              <a:rPr lang="fr-FR"/>
              <a:t>, </a:t>
            </a:r>
            <a:r>
              <a:rPr lang="fr-FR" err="1"/>
              <a:t>sedis</a:t>
            </a:r>
            <a:r>
              <a:rPr lang="fr-FR"/>
              <a:t> </a:t>
            </a:r>
            <a:r>
              <a:rPr lang="fr-FR" err="1"/>
              <a:t>essit</a:t>
            </a:r>
            <a:r>
              <a:rPr lang="fr-FR"/>
              <a:t> </a:t>
            </a:r>
            <a:r>
              <a:rPr lang="fr-FR" err="1"/>
              <a:t>aut</a:t>
            </a:r>
            <a:r>
              <a:rPr lang="fr-FR"/>
              <a:t> </a:t>
            </a:r>
            <a:r>
              <a:rPr lang="fr-FR" err="1"/>
              <a:t>enimillum</a:t>
            </a:r>
            <a:endParaRPr lang="fr-F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70848" y="6300788"/>
            <a:ext cx="90425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2955C0-41DE-4519-832E-51A05D92624B}" type="datetimeFigureOut">
              <a:rPr lang="en-US" smtClean="0"/>
              <a:t>6/2/2022</a:t>
            </a:fld>
            <a:endParaRPr lang="en-US"/>
          </a:p>
        </p:txBody>
      </p:sp>
      <p:sp>
        <p:nvSpPr>
          <p:cNvPr id="5" name="Footer Placeholder 4"/>
          <p:cNvSpPr>
            <a:spLocks noGrp="1"/>
          </p:cNvSpPr>
          <p:nvPr>
            <p:ph type="ftr" sz="quarter" idx="3"/>
          </p:nvPr>
        </p:nvSpPr>
        <p:spPr>
          <a:xfrm>
            <a:off x="4210050" y="6300788"/>
            <a:ext cx="65341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909300" y="6300788"/>
            <a:ext cx="4445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221476-4396-495E-8480-42256029A3FD}" type="slidenum">
              <a:rPr lang="en-US" smtClean="0"/>
              <a:t>‹#›</a:t>
            </a:fld>
            <a:endParaRPr lang="en-US"/>
          </a:p>
        </p:txBody>
      </p:sp>
      <p:pic>
        <p:nvPicPr>
          <p:cNvPr id="9" name="Logo_Nynorsk" hidden="1">
            <a:extLst>
              <a:ext uri="{FF2B5EF4-FFF2-40B4-BE49-F238E27FC236}">
                <a16:creationId xmlns:a16="http://schemas.microsoft.com/office/drawing/2014/main" id="{62EF5CD4-249F-47B8-A5C6-E57B8F34E9E5}"/>
              </a:ext>
            </a:extLst>
          </p:cNvPr>
          <p:cNvPicPr>
            <a:picLocks noChangeAspect="1"/>
          </p:cNvPicPr>
          <p:nvPr userDrawn="1"/>
        </p:nvPicPr>
        <p:blipFill>
          <a:blip r:embed="rId33"/>
          <a:stretch>
            <a:fillRect/>
          </a:stretch>
        </p:blipFill>
        <p:spPr>
          <a:xfrm>
            <a:off x="378047" y="6300788"/>
            <a:ext cx="2446757" cy="331200"/>
          </a:xfrm>
          <a:prstGeom prst="rect">
            <a:avLst/>
          </a:prstGeom>
        </p:spPr>
      </p:pic>
      <p:pic>
        <p:nvPicPr>
          <p:cNvPr id="12" name="Logo_Bokmal">
            <a:extLst>
              <a:ext uri="{FF2B5EF4-FFF2-40B4-BE49-F238E27FC236}">
                <a16:creationId xmlns:a16="http://schemas.microsoft.com/office/drawing/2014/main" id="{6603A225-F450-4040-99B0-0A05697C63E9}"/>
              </a:ext>
            </a:extLst>
          </p:cNvPr>
          <p:cNvPicPr>
            <a:picLocks noChangeAspect="1"/>
          </p:cNvPicPr>
          <p:nvPr userDrawn="1"/>
        </p:nvPicPr>
        <p:blipFill>
          <a:blip r:embed="rId34"/>
          <a:stretch>
            <a:fillRect/>
          </a:stretch>
        </p:blipFill>
        <p:spPr>
          <a:xfrm>
            <a:off x="378047" y="6300788"/>
            <a:ext cx="2436122" cy="331200"/>
          </a:xfrm>
          <a:prstGeom prst="rect">
            <a:avLst/>
          </a:prstGeom>
        </p:spPr>
      </p:pic>
      <p:pic>
        <p:nvPicPr>
          <p:cNvPr id="15" name="Logo_Engelsk" hidden="1">
            <a:extLst>
              <a:ext uri="{FF2B5EF4-FFF2-40B4-BE49-F238E27FC236}">
                <a16:creationId xmlns:a16="http://schemas.microsoft.com/office/drawing/2014/main" id="{059CBF14-B6D9-46F2-A0A2-30AF189F7334}"/>
              </a:ext>
            </a:extLst>
          </p:cNvPr>
          <p:cNvPicPr>
            <a:picLocks noChangeAspect="1"/>
          </p:cNvPicPr>
          <p:nvPr userDrawn="1"/>
        </p:nvPicPr>
        <p:blipFill>
          <a:blip r:embed="rId35"/>
          <a:stretch>
            <a:fillRect/>
          </a:stretch>
        </p:blipFill>
        <p:spPr>
          <a:xfrm>
            <a:off x="378047" y="6300788"/>
            <a:ext cx="2457851" cy="331200"/>
          </a:xfrm>
          <a:prstGeom prst="rect">
            <a:avLst/>
          </a:prstGeom>
        </p:spPr>
      </p:pic>
    </p:spTree>
    <p:extLst>
      <p:ext uri="{BB962C8B-B14F-4D97-AF65-F5344CB8AC3E}">
        <p14:creationId xmlns:p14="http://schemas.microsoft.com/office/powerpoint/2010/main" val="3368377906"/>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1" r:id="rId20"/>
    <p:sldLayoutId id="2147483762" r:id="rId21"/>
    <p:sldLayoutId id="2147483763" r:id="rId22"/>
    <p:sldLayoutId id="2147483764" r:id="rId23"/>
    <p:sldLayoutId id="2147483765" r:id="rId24"/>
    <p:sldLayoutId id="2147483766" r:id="rId25"/>
    <p:sldLayoutId id="2147483767" r:id="rId26"/>
    <p:sldLayoutId id="2147483768" r:id="rId27"/>
    <p:sldLayoutId id="2147483769" r:id="rId28"/>
    <p:sldLayoutId id="2147483770" r:id="rId29"/>
    <p:sldLayoutId id="2147483771" r:id="rId30"/>
    <p:sldLayoutId id="2147483772" r:id="rId31"/>
  </p:sldLayoutIdLst>
  <p:txStyles>
    <p:titleStyle>
      <a:lvl1pPr algn="l" defTabSz="914446" rtl="0" eaLnBrk="1" latinLnBrk="0" hangingPunct="1">
        <a:lnSpc>
          <a:spcPct val="90000"/>
        </a:lnSpc>
        <a:spcBef>
          <a:spcPct val="0"/>
        </a:spcBef>
        <a:buNone/>
        <a:defRPr sz="4501" kern="1200">
          <a:solidFill>
            <a:schemeClr val="tx1"/>
          </a:solidFill>
          <a:latin typeface="+mj-lt"/>
          <a:ea typeface="+mj-ea"/>
          <a:cs typeface="+mj-cs"/>
        </a:defRPr>
      </a:lvl1pPr>
    </p:titleStyle>
    <p:bodyStyle>
      <a:lvl1pPr marL="171484" indent="-171484" algn="l" defTabSz="914446" rtl="0" eaLnBrk="1" latinLnBrk="0" hangingPunct="1">
        <a:lnSpc>
          <a:spcPct val="125000"/>
        </a:lnSpc>
        <a:spcBef>
          <a:spcPts val="1450"/>
        </a:spcBef>
        <a:buFont typeface="Arial" panose="020B0604020202020204" pitchFamily="34" charset="0"/>
        <a:buChar char="•"/>
        <a:defRPr sz="1400" kern="1200">
          <a:solidFill>
            <a:schemeClr val="tx1"/>
          </a:solidFill>
          <a:latin typeface="+mn-lt"/>
          <a:ea typeface="+mn-ea"/>
          <a:cs typeface="+mn-cs"/>
        </a:defRPr>
      </a:lvl1pPr>
      <a:lvl2pPr marL="685834" indent="-228611" algn="l" defTabSz="914446" rtl="0" eaLnBrk="1" latinLnBrk="0" hangingPunct="1">
        <a:lnSpc>
          <a:spcPct val="125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57" indent="-228611" algn="l" defTabSz="914446" rtl="0" eaLnBrk="1" latinLnBrk="0" hangingPunct="1">
        <a:lnSpc>
          <a:spcPct val="125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80" indent="-228611" algn="l" defTabSz="914446" rtl="0" eaLnBrk="1" latinLnBrk="0" hangingPunct="1">
        <a:lnSpc>
          <a:spcPct val="125000"/>
        </a:lnSpc>
        <a:spcBef>
          <a:spcPts val="500"/>
        </a:spcBef>
        <a:buFont typeface="Arial" panose="020B0604020202020204" pitchFamily="34" charset="0"/>
        <a:buChar char="•"/>
        <a:defRPr sz="1400" kern="1200">
          <a:solidFill>
            <a:schemeClr val="tx1"/>
          </a:solidFill>
          <a:latin typeface="+mn-lt"/>
          <a:ea typeface="+mn-ea"/>
          <a:cs typeface="+mn-cs"/>
        </a:defRPr>
      </a:lvl4pPr>
      <a:lvl5pPr marL="2057503" indent="-228611" algn="l" defTabSz="914446" rtl="0" eaLnBrk="1" latinLnBrk="0" hangingPunct="1">
        <a:lnSpc>
          <a:spcPct val="125000"/>
        </a:lnSpc>
        <a:spcBef>
          <a:spcPts val="500"/>
        </a:spcBef>
        <a:buFont typeface="Arial" panose="020B0604020202020204" pitchFamily="34" charset="0"/>
        <a:buChar char="•"/>
        <a:defRPr sz="14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A34ADA-5411-004C-9F87-BCCC20DE3763}" type="datetimeFigureOut">
              <a:rPr lang="en-US" smtClean="0"/>
              <a:pPr/>
              <a:t>6/2/2022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733941-B1DD-264C-AE3B-53594F20D129}" type="slidenum">
              <a:rPr lang="en-US" smtClean="0"/>
              <a:pPr/>
              <a:t>‹#›</a:t>
            </a:fld>
            <a:endParaRPr lang="en-US"/>
          </a:p>
        </p:txBody>
      </p:sp>
    </p:spTree>
    <p:extLst>
      <p:ext uri="{BB962C8B-B14F-4D97-AF65-F5344CB8AC3E}">
        <p14:creationId xmlns:p14="http://schemas.microsoft.com/office/powerpoint/2010/main" val="758533140"/>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6.xml"/><Relationship Id="rId1" Type="http://schemas.openxmlformats.org/officeDocument/2006/relationships/slideLayout" Target="../slideLayouts/slideLayout45.xml"/><Relationship Id="rId6" Type="http://schemas.openxmlformats.org/officeDocument/2006/relationships/image" Target="../media/image81.png"/><Relationship Id="rId5" Type="http://schemas.openxmlformats.org/officeDocument/2006/relationships/image" Target="../media/image80.jpeg"/><Relationship Id="rId4" Type="http://schemas.openxmlformats.org/officeDocument/2006/relationships/image" Target="../media/image7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48.png"/><Relationship Id="rId7" Type="http://schemas.openxmlformats.org/officeDocument/2006/relationships/image" Target="../media/image50.png"/><Relationship Id="rId2" Type="http://schemas.openxmlformats.org/officeDocument/2006/relationships/notesSlide" Target="../notesSlides/notesSlide1.xml"/><Relationship Id="rId1" Type="http://schemas.openxmlformats.org/officeDocument/2006/relationships/slideLayout" Target="../slideLayouts/slideLayout45.xml"/><Relationship Id="rId6" Type="http://schemas.openxmlformats.org/officeDocument/2006/relationships/image" Target="../media/image57.svg"/><Relationship Id="rId5" Type="http://schemas.openxmlformats.org/officeDocument/2006/relationships/image" Target="../media/image49.png"/><Relationship Id="rId4" Type="http://schemas.openxmlformats.org/officeDocument/2006/relationships/image" Target="../media/image55.svg"/></Relationships>
</file>

<file path=ppt/slides/_rels/slide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xml"/><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18" Type="http://schemas.openxmlformats.org/officeDocument/2006/relationships/image" Target="../media/image66.jpeg"/><Relationship Id="rId3" Type="http://schemas.openxmlformats.org/officeDocument/2006/relationships/image" Target="../media/image51.png"/><Relationship Id="rId21" Type="http://schemas.openxmlformats.org/officeDocument/2006/relationships/image" Target="../media/image69.jpeg"/><Relationship Id="rId7" Type="http://schemas.openxmlformats.org/officeDocument/2006/relationships/image" Target="../media/image55.jpeg"/><Relationship Id="rId12" Type="http://schemas.openxmlformats.org/officeDocument/2006/relationships/image" Target="../media/image60.jpeg"/><Relationship Id="rId17" Type="http://schemas.openxmlformats.org/officeDocument/2006/relationships/image" Target="../media/image65.jpeg"/><Relationship Id="rId2" Type="http://schemas.openxmlformats.org/officeDocument/2006/relationships/notesSlide" Target="../notesSlides/notesSlide3.xml"/><Relationship Id="rId16" Type="http://schemas.openxmlformats.org/officeDocument/2006/relationships/image" Target="../media/image64.jpeg"/><Relationship Id="rId20" Type="http://schemas.openxmlformats.org/officeDocument/2006/relationships/image" Target="../media/image68.jpeg"/><Relationship Id="rId1" Type="http://schemas.openxmlformats.org/officeDocument/2006/relationships/slideLayout" Target="../slideLayouts/slideLayout45.xml"/><Relationship Id="rId6" Type="http://schemas.openxmlformats.org/officeDocument/2006/relationships/image" Target="../media/image54.jpeg"/><Relationship Id="rId11" Type="http://schemas.openxmlformats.org/officeDocument/2006/relationships/image" Target="../media/image59.jpeg"/><Relationship Id="rId5" Type="http://schemas.openxmlformats.org/officeDocument/2006/relationships/image" Target="../media/image53.jpeg"/><Relationship Id="rId15" Type="http://schemas.openxmlformats.org/officeDocument/2006/relationships/image" Target="../media/image63.jpeg"/><Relationship Id="rId23" Type="http://schemas.openxmlformats.org/officeDocument/2006/relationships/image" Target="../media/image71.png"/><Relationship Id="rId10" Type="http://schemas.openxmlformats.org/officeDocument/2006/relationships/image" Target="../media/image58.png"/><Relationship Id="rId19" Type="http://schemas.openxmlformats.org/officeDocument/2006/relationships/image" Target="../media/image67.jpeg"/><Relationship Id="rId4" Type="http://schemas.openxmlformats.org/officeDocument/2006/relationships/image" Target="../media/image52.jpeg"/><Relationship Id="rId9" Type="http://schemas.openxmlformats.org/officeDocument/2006/relationships/image" Target="../media/image57.jpeg"/><Relationship Id="rId14" Type="http://schemas.openxmlformats.org/officeDocument/2006/relationships/image" Target="../media/image62.jpeg"/><Relationship Id="rId22" Type="http://schemas.openxmlformats.org/officeDocument/2006/relationships/image" Target="../media/image70.jpeg"/></Relationships>
</file>

<file path=ppt/slides/_rels/slide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4.xml"/><Relationship Id="rId1" Type="http://schemas.openxmlformats.org/officeDocument/2006/relationships/slideLayout" Target="../slideLayouts/slideLayout45.xml"/><Relationship Id="rId5" Type="http://schemas.openxmlformats.org/officeDocument/2006/relationships/image" Target="../media/image75.png"/><Relationship Id="rId4" Type="http://schemas.openxmlformats.org/officeDocument/2006/relationships/image" Target="../media/image74.jpeg"/></Relationships>
</file>

<file path=ppt/slides/_rels/slide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5.xml"/><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42D5D28-A7CC-48CB-A9A4-017E13C1EBEC}"/>
              </a:ext>
            </a:extLst>
          </p:cNvPr>
          <p:cNvSpPr>
            <a:spLocks noGrp="1"/>
          </p:cNvSpPr>
          <p:nvPr>
            <p:ph type="subTitle" idx="1"/>
          </p:nvPr>
        </p:nvSpPr>
        <p:spPr/>
        <p:txBody>
          <a:bodyPr/>
          <a:lstStyle/>
          <a:p>
            <a:r>
              <a:rPr lang="nb-NO" dirty="0"/>
              <a:t>Sist oppdatert: 1.3.2022</a:t>
            </a:r>
          </a:p>
        </p:txBody>
      </p:sp>
      <p:sp>
        <p:nvSpPr>
          <p:cNvPr id="3" name="Title 2">
            <a:extLst>
              <a:ext uri="{FF2B5EF4-FFF2-40B4-BE49-F238E27FC236}">
                <a16:creationId xmlns:a16="http://schemas.microsoft.com/office/drawing/2014/main" id="{0F6EF06F-2982-4D79-A0D4-223744B2F42F}"/>
              </a:ext>
            </a:extLst>
          </p:cNvPr>
          <p:cNvSpPr>
            <a:spLocks noGrp="1"/>
          </p:cNvSpPr>
          <p:nvPr>
            <p:ph type="ctrTitle"/>
          </p:nvPr>
        </p:nvSpPr>
        <p:spPr>
          <a:xfrm>
            <a:off x="683633" y="2710544"/>
            <a:ext cx="6088751" cy="3058842"/>
          </a:xfrm>
        </p:spPr>
        <p:txBody>
          <a:bodyPr>
            <a:normAutofit fontScale="90000"/>
          </a:bodyPr>
          <a:lstStyle/>
          <a:p>
            <a:r>
              <a:rPr lang="nb-NO" sz="4000" dirty="0"/>
              <a:t>Felles infrastruktur og tjenester for FAIR forskningsdata</a:t>
            </a:r>
            <a:br>
              <a:rPr lang="nb-NO" sz="4000" dirty="0"/>
            </a:br>
            <a:r>
              <a:rPr lang="nb-NO" sz="4000" dirty="0"/>
              <a:t>(FAIR-utredningen)</a:t>
            </a:r>
            <a:br>
              <a:rPr lang="nb-NO" sz="4000" dirty="0"/>
            </a:br>
            <a:r>
              <a:rPr lang="nb-NO" dirty="0"/>
              <a:t/>
            </a:r>
            <a:br>
              <a:rPr lang="nb-NO" dirty="0"/>
            </a:br>
            <a:r>
              <a:rPr lang="nb-NO" sz="1400" dirty="0"/>
              <a:t>Katrine Weisteen Bjerde, Fagdirektør HK-dir katrine.weisteen.bjerde@hkdir.no</a:t>
            </a:r>
            <a:endParaRPr lang="nb-NO" dirty="0"/>
          </a:p>
        </p:txBody>
      </p:sp>
    </p:spTree>
    <p:extLst>
      <p:ext uri="{BB962C8B-B14F-4D97-AF65-F5344CB8AC3E}">
        <p14:creationId xmlns:p14="http://schemas.microsoft.com/office/powerpoint/2010/main" val="1708651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85761F3-99FE-4018-AC6F-DFC99C4EA33C}"/>
              </a:ext>
            </a:extLst>
          </p:cNvPr>
          <p:cNvSpPr>
            <a:spLocks noGrp="1"/>
          </p:cNvSpPr>
          <p:nvPr>
            <p:ph type="ctrTitle"/>
          </p:nvPr>
        </p:nvSpPr>
        <p:spPr/>
        <p:txBody>
          <a:bodyPr>
            <a:normAutofit fontScale="90000"/>
          </a:bodyPr>
          <a:lstStyle/>
          <a:p>
            <a:r>
              <a:rPr lang="nb-NO" dirty="0"/>
              <a:t>Oppsummert inntrykk - Forskerne</a:t>
            </a:r>
          </a:p>
        </p:txBody>
      </p:sp>
      <p:sp>
        <p:nvSpPr>
          <p:cNvPr id="3" name="Plassholder for innhold 2">
            <a:extLst>
              <a:ext uri="{FF2B5EF4-FFF2-40B4-BE49-F238E27FC236}">
                <a16:creationId xmlns:a16="http://schemas.microsoft.com/office/drawing/2014/main" id="{8B590B84-CE3B-4516-9CDA-FC74A3D9F1FF}"/>
              </a:ext>
            </a:extLst>
          </p:cNvPr>
          <p:cNvSpPr txBox="1">
            <a:spLocks/>
          </p:cNvSpPr>
          <p:nvPr/>
        </p:nvSpPr>
        <p:spPr>
          <a:xfrm>
            <a:off x="6576290" y="1534160"/>
            <a:ext cx="4818631" cy="4949767"/>
          </a:xfrm>
          <a:prstGeom prst="rect">
            <a:avLst/>
          </a:prstGeom>
        </p:spPr>
        <p:txBody>
          <a:bodyPr/>
          <a:lstStyle>
            <a:lvl1pPr marL="171484" indent="-171484" algn="l" defTabSz="914446" rtl="0" eaLnBrk="1" latinLnBrk="0" hangingPunct="1">
              <a:lnSpc>
                <a:spcPct val="125000"/>
              </a:lnSpc>
              <a:spcBef>
                <a:spcPts val="1450"/>
              </a:spcBef>
              <a:buFont typeface="Arial" panose="020B0604020202020204" pitchFamily="34" charset="0"/>
              <a:buChar char="•"/>
              <a:defRPr sz="1400" kern="1200">
                <a:solidFill>
                  <a:schemeClr val="tx1"/>
                </a:solidFill>
                <a:latin typeface="+mn-lt"/>
                <a:ea typeface="+mn-ea"/>
                <a:cs typeface="+mn-cs"/>
              </a:defRPr>
            </a:lvl1pPr>
            <a:lvl2pPr marL="685834" indent="-228611" algn="l" defTabSz="914446" rtl="0" eaLnBrk="1" latinLnBrk="0" hangingPunct="1">
              <a:lnSpc>
                <a:spcPct val="125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57" indent="-228611" algn="l" defTabSz="914446" rtl="0" eaLnBrk="1" latinLnBrk="0" hangingPunct="1">
              <a:lnSpc>
                <a:spcPct val="125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80" indent="-228611" algn="l" defTabSz="914446" rtl="0" eaLnBrk="1" latinLnBrk="0" hangingPunct="1">
              <a:lnSpc>
                <a:spcPct val="125000"/>
              </a:lnSpc>
              <a:spcBef>
                <a:spcPts val="500"/>
              </a:spcBef>
              <a:buFont typeface="Arial" panose="020B0604020202020204" pitchFamily="34" charset="0"/>
              <a:buChar char="•"/>
              <a:defRPr sz="1400" kern="1200">
                <a:solidFill>
                  <a:schemeClr val="tx1"/>
                </a:solidFill>
                <a:latin typeface="+mn-lt"/>
                <a:ea typeface="+mn-ea"/>
                <a:cs typeface="+mn-cs"/>
              </a:defRPr>
            </a:lvl4pPr>
            <a:lvl5pPr marL="2057503" indent="-228611" algn="l" defTabSz="914446" rtl="0" eaLnBrk="1" latinLnBrk="0" hangingPunct="1">
              <a:lnSpc>
                <a:spcPct val="125000"/>
              </a:lnSpc>
              <a:spcBef>
                <a:spcPts val="500"/>
              </a:spcBef>
              <a:buFont typeface="Arial" panose="020B0604020202020204" pitchFamily="34" charset="0"/>
              <a:buChar char="•"/>
              <a:defRPr sz="14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nb-NO" sz="1800" dirty="0">
                <a:solidFill>
                  <a:srgbClr val="000000"/>
                </a:solidFill>
                <a:latin typeface="Calibri" panose="020F0502020204030204" pitchFamily="34" charset="0"/>
              </a:rPr>
              <a:t>Kun basert på 531 svar, men med god fordeling på fagområder, type data de bruker og kompetanse  =&gt;  Absolutt ingen fasit, men grunnlag for problemstillinger vi så mer på.</a:t>
            </a:r>
          </a:p>
          <a:p>
            <a:pPr marL="358775" indent="-358775" fontAlgn="base"/>
            <a:r>
              <a:rPr lang="nb-NO" sz="1800" dirty="0">
                <a:solidFill>
                  <a:srgbClr val="000000"/>
                </a:solidFill>
                <a:latin typeface="Calibri" panose="020F0502020204030204" pitchFamily="34" charset="0"/>
              </a:rPr>
              <a:t>Forskerne har forstått at dette er noe de må lære seg</a:t>
            </a:r>
          </a:p>
          <a:p>
            <a:pPr marL="358775" indent="-358775" fontAlgn="base"/>
            <a:r>
              <a:rPr lang="nb-NO" sz="1800" dirty="0">
                <a:solidFill>
                  <a:srgbClr val="000000"/>
                </a:solidFill>
                <a:latin typeface="Calibri" panose="020F0502020204030204" pitchFamily="34" charset="0"/>
              </a:rPr>
              <a:t>Stor forskjell på de som har jobbet med dette en stund og de som er ferske i gamet!</a:t>
            </a:r>
          </a:p>
          <a:p>
            <a:pPr marL="358775" indent="-358775" fontAlgn="base"/>
            <a:r>
              <a:rPr lang="nb-NO" sz="1800" dirty="0">
                <a:solidFill>
                  <a:srgbClr val="000000"/>
                </a:solidFill>
                <a:latin typeface="Calibri" panose="020F0502020204030204" pitchFamily="34" charset="0"/>
              </a:rPr>
              <a:t>Stor etterspørsel etter mer informasjon, bedre støttetjenester og bedre funksjonalitet knyttet til infrastrukturer og tilknyttede IT-systemer</a:t>
            </a:r>
          </a:p>
          <a:p>
            <a:endParaRPr lang="nb-NO" sz="1800" dirty="0"/>
          </a:p>
        </p:txBody>
      </p:sp>
    </p:spTree>
    <p:extLst>
      <p:ext uri="{BB962C8B-B14F-4D97-AF65-F5344CB8AC3E}">
        <p14:creationId xmlns:p14="http://schemas.microsoft.com/office/powerpoint/2010/main" val="1789688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85761F3-99FE-4018-AC6F-DFC99C4EA33C}"/>
              </a:ext>
            </a:extLst>
          </p:cNvPr>
          <p:cNvSpPr>
            <a:spLocks noGrp="1"/>
          </p:cNvSpPr>
          <p:nvPr>
            <p:ph type="ctrTitle"/>
          </p:nvPr>
        </p:nvSpPr>
        <p:spPr/>
        <p:txBody>
          <a:bodyPr>
            <a:normAutofit fontScale="90000"/>
          </a:bodyPr>
          <a:lstStyle/>
          <a:p>
            <a:r>
              <a:rPr lang="nb-NO" dirty="0"/>
              <a:t>Oppsummert inntrykk -  Institusjonene</a:t>
            </a:r>
          </a:p>
        </p:txBody>
      </p:sp>
      <p:sp>
        <p:nvSpPr>
          <p:cNvPr id="5" name="Plassholder for innhold 2">
            <a:extLst>
              <a:ext uri="{FF2B5EF4-FFF2-40B4-BE49-F238E27FC236}">
                <a16:creationId xmlns:a16="http://schemas.microsoft.com/office/drawing/2014/main" id="{3EE5236A-6EC8-484F-A755-A7870FD7C12D}"/>
              </a:ext>
            </a:extLst>
          </p:cNvPr>
          <p:cNvSpPr txBox="1">
            <a:spLocks/>
          </p:cNvSpPr>
          <p:nvPr/>
        </p:nvSpPr>
        <p:spPr>
          <a:xfrm>
            <a:off x="6539345" y="2105891"/>
            <a:ext cx="4818631" cy="3543396"/>
          </a:xfrm>
          <a:prstGeom prst="rect">
            <a:avLst/>
          </a:prstGeom>
        </p:spPr>
        <p:txBody>
          <a:bodyPr/>
          <a:lstStyle>
            <a:lvl1pPr marL="171484" indent="-171484" algn="l" defTabSz="914446" rtl="0" eaLnBrk="1" latinLnBrk="0" hangingPunct="1">
              <a:lnSpc>
                <a:spcPct val="125000"/>
              </a:lnSpc>
              <a:spcBef>
                <a:spcPts val="1450"/>
              </a:spcBef>
              <a:buFont typeface="Arial" panose="020B0604020202020204" pitchFamily="34" charset="0"/>
              <a:buChar char="•"/>
              <a:defRPr sz="1400" kern="1200">
                <a:solidFill>
                  <a:schemeClr val="tx1"/>
                </a:solidFill>
                <a:latin typeface="+mn-lt"/>
                <a:ea typeface="+mn-ea"/>
                <a:cs typeface="+mn-cs"/>
              </a:defRPr>
            </a:lvl1pPr>
            <a:lvl2pPr marL="685834" indent="-228611" algn="l" defTabSz="914446" rtl="0" eaLnBrk="1" latinLnBrk="0" hangingPunct="1">
              <a:lnSpc>
                <a:spcPct val="125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57" indent="-228611" algn="l" defTabSz="914446" rtl="0" eaLnBrk="1" latinLnBrk="0" hangingPunct="1">
              <a:lnSpc>
                <a:spcPct val="125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80" indent="-228611" algn="l" defTabSz="914446" rtl="0" eaLnBrk="1" latinLnBrk="0" hangingPunct="1">
              <a:lnSpc>
                <a:spcPct val="125000"/>
              </a:lnSpc>
              <a:spcBef>
                <a:spcPts val="500"/>
              </a:spcBef>
              <a:buFont typeface="Arial" panose="020B0604020202020204" pitchFamily="34" charset="0"/>
              <a:buChar char="•"/>
              <a:defRPr sz="1400" kern="1200">
                <a:solidFill>
                  <a:schemeClr val="tx1"/>
                </a:solidFill>
                <a:latin typeface="+mn-lt"/>
                <a:ea typeface="+mn-ea"/>
                <a:cs typeface="+mn-cs"/>
              </a:defRPr>
            </a:lvl4pPr>
            <a:lvl5pPr marL="2057503" indent="-228611" algn="l" defTabSz="914446" rtl="0" eaLnBrk="1" latinLnBrk="0" hangingPunct="1">
              <a:lnSpc>
                <a:spcPct val="125000"/>
              </a:lnSpc>
              <a:spcBef>
                <a:spcPts val="500"/>
              </a:spcBef>
              <a:buFont typeface="Arial" panose="020B0604020202020204" pitchFamily="34" charset="0"/>
              <a:buChar char="•"/>
              <a:defRPr sz="14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8775" indent="-358775" fontAlgn="base"/>
            <a:r>
              <a:rPr lang="nb-NO" sz="1800" dirty="0">
                <a:solidFill>
                  <a:srgbClr val="000000"/>
                </a:solidFill>
                <a:latin typeface="Calibri" panose="020F0502020204030204" pitchFamily="34" charset="0"/>
              </a:rPr>
              <a:t>Noen har kommet langt!</a:t>
            </a:r>
          </a:p>
          <a:p>
            <a:pPr marL="358775" indent="-358775" fontAlgn="base"/>
            <a:r>
              <a:rPr lang="nb-NO" sz="1800" dirty="0">
                <a:solidFill>
                  <a:srgbClr val="000000"/>
                </a:solidFill>
                <a:latin typeface="Calibri" panose="020F0502020204030204" pitchFamily="34" charset="0"/>
              </a:rPr>
              <a:t>De aller fleste er i gang, de fleste strever på ett eller flere områder</a:t>
            </a:r>
          </a:p>
          <a:p>
            <a:pPr marL="358775" indent="-358775" fontAlgn="base"/>
            <a:r>
              <a:rPr lang="nb-NO" sz="1800" dirty="0">
                <a:solidFill>
                  <a:srgbClr val="000000"/>
                </a:solidFill>
                <a:latin typeface="Calibri" panose="020F0502020204030204" pitchFamily="34" charset="0"/>
              </a:rPr>
              <a:t>Bekymring for ressursbruk</a:t>
            </a:r>
          </a:p>
          <a:p>
            <a:pPr marL="358775" indent="-358775" fontAlgn="base"/>
            <a:r>
              <a:rPr lang="nb-NO" sz="1800" dirty="0">
                <a:solidFill>
                  <a:srgbClr val="000000"/>
                </a:solidFill>
                <a:latin typeface="Calibri" panose="020F0502020204030204" pitchFamily="34" charset="0"/>
              </a:rPr>
              <a:t>Stort behov for veiledning, kompetanseheving og kulturendring</a:t>
            </a:r>
          </a:p>
          <a:p>
            <a:pPr marL="358775" indent="-358775" fontAlgn="base"/>
            <a:endParaRPr lang="nb-NO" sz="18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53881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A4AC00E-20DA-4591-B202-8F63F7D951BC}"/>
              </a:ext>
            </a:extLst>
          </p:cNvPr>
          <p:cNvSpPr>
            <a:spLocks noGrp="1"/>
          </p:cNvSpPr>
          <p:nvPr>
            <p:ph type="title"/>
          </p:nvPr>
        </p:nvSpPr>
        <p:spPr>
          <a:xfrm>
            <a:off x="830165" y="553940"/>
            <a:ext cx="10802392" cy="1227387"/>
          </a:xfrm>
        </p:spPr>
        <p:txBody>
          <a:bodyPr/>
          <a:lstStyle/>
          <a:p>
            <a:r>
              <a:rPr lang="nb-NO" sz="2400" dirty="0"/>
              <a:t>Hvordan opplever dere kapasiteten i institusjonen når det gjelder å støtte forskerne med kompetanse på…</a:t>
            </a:r>
          </a:p>
        </p:txBody>
      </p:sp>
      <p:graphicFrame>
        <p:nvGraphicFramePr>
          <p:cNvPr id="5" name="Diagram 4">
            <a:extLst>
              <a:ext uri="{FF2B5EF4-FFF2-40B4-BE49-F238E27FC236}">
                <a16:creationId xmlns:a16="http://schemas.microsoft.com/office/drawing/2014/main" id="{328FA357-2311-4A48-B867-FAD093421349}"/>
              </a:ext>
            </a:extLst>
          </p:cNvPr>
          <p:cNvGraphicFramePr>
            <a:graphicFrameLocks/>
          </p:cNvGraphicFramePr>
          <p:nvPr/>
        </p:nvGraphicFramePr>
        <p:xfrm>
          <a:off x="2697480" y="1508760"/>
          <a:ext cx="6797040" cy="46327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43925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A4AC00E-20DA-4591-B202-8F63F7D951BC}"/>
              </a:ext>
            </a:extLst>
          </p:cNvPr>
          <p:cNvSpPr>
            <a:spLocks noGrp="1"/>
          </p:cNvSpPr>
          <p:nvPr>
            <p:ph type="title"/>
          </p:nvPr>
        </p:nvSpPr>
        <p:spPr>
          <a:xfrm>
            <a:off x="830165" y="553940"/>
            <a:ext cx="10802392" cy="1227387"/>
          </a:xfrm>
        </p:spPr>
        <p:txBody>
          <a:bodyPr/>
          <a:lstStyle/>
          <a:p>
            <a:r>
              <a:rPr lang="nb-NO" sz="2400" dirty="0"/>
              <a:t>Hvordan opplever dere kapasiteten i institusjonen når det gjelder å støtte forskerne med kompetanse på…</a:t>
            </a:r>
          </a:p>
        </p:txBody>
      </p:sp>
      <p:graphicFrame>
        <p:nvGraphicFramePr>
          <p:cNvPr id="5" name="Diagram 4">
            <a:extLst>
              <a:ext uri="{FF2B5EF4-FFF2-40B4-BE49-F238E27FC236}">
                <a16:creationId xmlns:a16="http://schemas.microsoft.com/office/drawing/2014/main" id="{CF21E35A-4074-4477-B451-12D49F1FCA88}"/>
              </a:ext>
            </a:extLst>
          </p:cNvPr>
          <p:cNvGraphicFramePr>
            <a:graphicFrameLocks/>
          </p:cNvGraphicFramePr>
          <p:nvPr/>
        </p:nvGraphicFramePr>
        <p:xfrm>
          <a:off x="2509520" y="1582420"/>
          <a:ext cx="7172960" cy="46151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08360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A4AC00E-20DA-4591-B202-8F63F7D951BC}"/>
              </a:ext>
            </a:extLst>
          </p:cNvPr>
          <p:cNvSpPr>
            <a:spLocks noGrp="1"/>
          </p:cNvSpPr>
          <p:nvPr>
            <p:ph type="title"/>
          </p:nvPr>
        </p:nvSpPr>
        <p:spPr>
          <a:xfrm>
            <a:off x="830165" y="553940"/>
            <a:ext cx="10802392" cy="1227387"/>
          </a:xfrm>
        </p:spPr>
        <p:txBody>
          <a:bodyPr/>
          <a:lstStyle/>
          <a:p>
            <a:r>
              <a:rPr lang="nb-NO" sz="2400" dirty="0"/>
              <a:t>Hvordan opplever dere kapasiteten i institusjonen når det gjelder å støtte forskerne med kompetanse på…</a:t>
            </a:r>
          </a:p>
        </p:txBody>
      </p:sp>
      <p:graphicFrame>
        <p:nvGraphicFramePr>
          <p:cNvPr id="5" name="Diagram 4">
            <a:extLst>
              <a:ext uri="{FF2B5EF4-FFF2-40B4-BE49-F238E27FC236}">
                <a16:creationId xmlns:a16="http://schemas.microsoft.com/office/drawing/2014/main" id="{82DA848F-B7EB-46DB-94D9-F26A47F2E672}"/>
              </a:ext>
            </a:extLst>
          </p:cNvPr>
          <p:cNvGraphicFramePr>
            <a:graphicFrameLocks/>
          </p:cNvGraphicFramePr>
          <p:nvPr/>
        </p:nvGraphicFramePr>
        <p:xfrm>
          <a:off x="2512060" y="1588286"/>
          <a:ext cx="7167880" cy="46093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2700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A4AC00E-20DA-4591-B202-8F63F7D951BC}"/>
              </a:ext>
            </a:extLst>
          </p:cNvPr>
          <p:cNvSpPr>
            <a:spLocks noGrp="1"/>
          </p:cNvSpPr>
          <p:nvPr>
            <p:ph type="title"/>
          </p:nvPr>
        </p:nvSpPr>
        <p:spPr>
          <a:xfrm>
            <a:off x="830165" y="553940"/>
            <a:ext cx="10802392" cy="1227387"/>
          </a:xfrm>
        </p:spPr>
        <p:txBody>
          <a:bodyPr/>
          <a:lstStyle/>
          <a:p>
            <a:r>
              <a:rPr lang="nb-NO" sz="2400" dirty="0"/>
              <a:t>Hvordan opplever dere kapasiteten i institusjonen når det gjelder å støtte forskerne med kompetanse på…</a:t>
            </a:r>
          </a:p>
        </p:txBody>
      </p:sp>
      <p:graphicFrame>
        <p:nvGraphicFramePr>
          <p:cNvPr id="4" name="Diagram 3">
            <a:extLst>
              <a:ext uri="{FF2B5EF4-FFF2-40B4-BE49-F238E27FC236}">
                <a16:creationId xmlns:a16="http://schemas.microsoft.com/office/drawing/2014/main" id="{12FDA7C0-2F31-45E5-9DF3-26E824107AC8}"/>
              </a:ext>
            </a:extLst>
          </p:cNvPr>
          <p:cNvGraphicFramePr>
            <a:graphicFrameLocks/>
          </p:cNvGraphicFramePr>
          <p:nvPr/>
        </p:nvGraphicFramePr>
        <p:xfrm>
          <a:off x="2667000" y="1600200"/>
          <a:ext cx="6858000" cy="46022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77923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36"/>
          <p:cNvSpPr/>
          <p:nvPr/>
        </p:nvSpPr>
        <p:spPr>
          <a:xfrm>
            <a:off x="6231334" y="1270924"/>
            <a:ext cx="3886200" cy="482006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400" b="0" i="0" u="none" strike="noStrike" kern="1200" cap="none" spc="0" normalizeH="0" baseline="0" noProof="0" dirty="0">
              <a:ln>
                <a:noFill/>
              </a:ln>
              <a:solidFill>
                <a:prstClr val="black"/>
              </a:solidFill>
              <a:effectLst/>
              <a:uLnTx/>
              <a:uFillTx/>
              <a:latin typeface="Quicksand" panose="00000500000000000000" pitchFamily="2" charset="0"/>
              <a:ea typeface="+mn-ea"/>
              <a:cs typeface="+mn-cs"/>
            </a:endParaRPr>
          </a:p>
        </p:txBody>
      </p:sp>
      <p:sp>
        <p:nvSpPr>
          <p:cNvPr id="6" name="Rounded Rectangle 36"/>
          <p:cNvSpPr/>
          <p:nvPr/>
        </p:nvSpPr>
        <p:spPr>
          <a:xfrm>
            <a:off x="2153716" y="1270924"/>
            <a:ext cx="3886200" cy="482006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400" b="0" i="0" u="none" strike="noStrike" kern="1200" cap="none" spc="0" normalizeH="0" baseline="0" noProof="0" dirty="0">
              <a:ln>
                <a:noFill/>
              </a:ln>
              <a:solidFill>
                <a:prstClr val="black"/>
              </a:solidFill>
              <a:effectLst/>
              <a:uLnTx/>
              <a:uFillTx/>
              <a:latin typeface="Quicksand" panose="00000500000000000000" pitchFamily="2" charset="0"/>
              <a:ea typeface="+mn-ea"/>
              <a:cs typeface="+mn-cs"/>
            </a:endParaRPr>
          </a:p>
        </p:txBody>
      </p:sp>
      <p:sp>
        <p:nvSpPr>
          <p:cNvPr id="5" name="TextBox 5"/>
          <p:cNvSpPr txBox="1"/>
          <p:nvPr/>
        </p:nvSpPr>
        <p:spPr>
          <a:xfrm>
            <a:off x="1415143" y="381989"/>
            <a:ext cx="9318171"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nb-NO" sz="2400" b="1" dirty="0"/>
              <a:t>Mål: Få vitenskapelig ansatte til å gjøre sine </a:t>
            </a:r>
            <a:br>
              <a:rPr lang="nb-NO" sz="2400" b="1" dirty="0"/>
            </a:br>
            <a:r>
              <a:rPr lang="nb-NO" sz="2400" b="1" dirty="0"/>
              <a:t>forskningsdata tilgjengelige for gjenbruk?</a:t>
            </a:r>
            <a:endParaRPr kumimoji="0" lang="nb-NO" sz="2400" b="1" i="0" u="none" strike="noStrike" kern="1200" cap="none" spc="0" normalizeH="0" baseline="0" noProof="0" dirty="0">
              <a:ln>
                <a:noFill/>
              </a:ln>
              <a:solidFill>
                <a:prstClr val="black"/>
              </a:solidFill>
              <a:effectLst/>
              <a:uLnTx/>
              <a:uFillTx/>
              <a:latin typeface="Quicksand" panose="00000500000000000000" pitchFamily="2" charset="0"/>
              <a:ea typeface="+mn-ea"/>
              <a:cs typeface="+mn-cs"/>
            </a:endParaRPr>
          </a:p>
        </p:txBody>
      </p:sp>
      <p:sp>
        <p:nvSpPr>
          <p:cNvPr id="7" name="Rectangle 12"/>
          <p:cNvSpPr/>
          <p:nvPr/>
        </p:nvSpPr>
        <p:spPr>
          <a:xfrm>
            <a:off x="3020537" y="1501089"/>
            <a:ext cx="2198438" cy="70788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2000" b="1" i="0" u="none" strike="noStrike" kern="1200" cap="none" spc="0" normalizeH="0" baseline="0" noProof="0" dirty="0">
                <a:ln>
                  <a:noFill/>
                </a:ln>
                <a:solidFill>
                  <a:prstClr val="black"/>
                </a:solidFill>
                <a:effectLst/>
                <a:uLnTx/>
                <a:uFillTx/>
                <a:latin typeface="Quicksand" panose="00000500000000000000" pitchFamily="2" charset="0"/>
                <a:ea typeface="+mn-ea"/>
                <a:cs typeface="+mn-cs"/>
              </a:rPr>
              <a:t>Viktigste hindringer</a:t>
            </a:r>
          </a:p>
        </p:txBody>
      </p:sp>
      <p:sp>
        <p:nvSpPr>
          <p:cNvPr id="8" name="TextBox 33"/>
          <p:cNvSpPr txBox="1"/>
          <p:nvPr/>
        </p:nvSpPr>
        <p:spPr>
          <a:xfrm>
            <a:off x="2425270" y="4165963"/>
            <a:ext cx="3343090" cy="1754326"/>
          </a:xfrm>
          <a:prstGeom prst="rect">
            <a:avLst/>
          </a:prstGeom>
          <a:noFill/>
        </p:spPr>
        <p:txBody>
          <a:bodyPr wrap="square" rtlCol="0" anchor="t">
            <a:spAutoFit/>
          </a:bodyPr>
          <a:lstStyle/>
          <a:p>
            <a:pPr algn="ctr"/>
            <a:r>
              <a:rPr lang="nb-NO" dirty="0"/>
              <a:t>Tid, kompetanse, ressurser, </a:t>
            </a:r>
            <a:br>
              <a:rPr lang="nb-NO" dirty="0"/>
            </a:br>
            <a:r>
              <a:rPr lang="nb-NO" dirty="0"/>
              <a:t>kultur for deling</a:t>
            </a:r>
            <a:br>
              <a:rPr lang="nb-NO" dirty="0"/>
            </a:br>
            <a:endParaRPr lang="nb-NO" dirty="0"/>
          </a:p>
          <a:p>
            <a:pPr algn="ctr"/>
            <a:r>
              <a:rPr lang="nb-NO" dirty="0"/>
              <a:t>Personvern, sikkerhet</a:t>
            </a:r>
            <a:br>
              <a:rPr lang="nb-NO" dirty="0"/>
            </a:br>
            <a:r>
              <a:rPr lang="nb-NO" dirty="0"/>
              <a:t> </a:t>
            </a:r>
          </a:p>
          <a:p>
            <a:pPr algn="ctr"/>
            <a:r>
              <a:rPr lang="nb-NO" dirty="0"/>
              <a:t>Tjenester og verktøy </a:t>
            </a:r>
          </a:p>
        </p:txBody>
      </p:sp>
      <p:sp>
        <p:nvSpPr>
          <p:cNvPr id="10" name="Rectangle 12"/>
          <p:cNvSpPr/>
          <p:nvPr/>
        </p:nvSpPr>
        <p:spPr>
          <a:xfrm>
            <a:off x="6646085" y="1407856"/>
            <a:ext cx="3055799" cy="70788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2000" b="1" i="0" u="none" strike="noStrike" kern="1200" cap="none" spc="0" normalizeH="0" baseline="0" noProof="0" dirty="0">
                <a:ln>
                  <a:noFill/>
                </a:ln>
                <a:solidFill>
                  <a:prstClr val="black"/>
                </a:solidFill>
                <a:effectLst/>
                <a:uLnTx/>
                <a:uFillTx/>
                <a:latin typeface="Quicksand" panose="00000500000000000000" pitchFamily="2" charset="0"/>
                <a:ea typeface="+mn-ea"/>
                <a:cs typeface="+mn-cs"/>
              </a:rPr>
              <a:t>Viktigste </a:t>
            </a:r>
            <a:br>
              <a:rPr kumimoji="0" lang="nb-NO" sz="2000" b="1" i="0" u="none" strike="noStrike" kern="1200" cap="none" spc="0" normalizeH="0" baseline="0" noProof="0" dirty="0">
                <a:ln>
                  <a:noFill/>
                </a:ln>
                <a:solidFill>
                  <a:prstClr val="black"/>
                </a:solidFill>
                <a:effectLst/>
                <a:uLnTx/>
                <a:uFillTx/>
                <a:latin typeface="Quicksand" panose="00000500000000000000" pitchFamily="2" charset="0"/>
                <a:ea typeface="+mn-ea"/>
                <a:cs typeface="+mn-cs"/>
              </a:rPr>
            </a:br>
            <a:r>
              <a:rPr kumimoji="0" lang="nb-NO" sz="2000" b="1" i="0" u="none" strike="noStrike" kern="1200" cap="none" spc="0" normalizeH="0" baseline="0" noProof="0" dirty="0">
                <a:ln>
                  <a:noFill/>
                </a:ln>
                <a:solidFill>
                  <a:prstClr val="black"/>
                </a:solidFill>
                <a:effectLst/>
                <a:uLnTx/>
                <a:uFillTx/>
                <a:latin typeface="Quicksand" panose="00000500000000000000" pitchFamily="2" charset="0"/>
                <a:ea typeface="+mn-ea"/>
                <a:cs typeface="+mn-cs"/>
              </a:rPr>
              <a:t>tiltak</a:t>
            </a:r>
          </a:p>
        </p:txBody>
      </p:sp>
      <p:pic>
        <p:nvPicPr>
          <p:cNvPr id="12" name="Picture 4" descr="A New Design for Managing the Deluge of Research Dat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59885" y="2485806"/>
            <a:ext cx="2673863" cy="150404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Data Sharing – A Vital Part Of EORTC&amp;#39;s Remit 2021 - EORTC : EORTC"/>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112" r="7613"/>
          <a:stretch/>
        </p:blipFill>
        <p:spPr bwMode="auto">
          <a:xfrm>
            <a:off x="6648451" y="2485806"/>
            <a:ext cx="3053433" cy="154388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33"/>
          <p:cNvSpPr txBox="1"/>
          <p:nvPr/>
        </p:nvSpPr>
        <p:spPr>
          <a:xfrm>
            <a:off x="6502438" y="4312155"/>
            <a:ext cx="3343090" cy="1477328"/>
          </a:xfrm>
          <a:prstGeom prst="rect">
            <a:avLst/>
          </a:prstGeom>
          <a:noFill/>
        </p:spPr>
        <p:txBody>
          <a:bodyPr wrap="square" rtlCol="0" anchor="t">
            <a:spAutoFit/>
          </a:bodyPr>
          <a:lstStyle/>
          <a:p>
            <a:pPr lvl="1" algn="ctr"/>
            <a:r>
              <a:rPr lang="nb-NO" dirty="0"/>
              <a:t>Opplæring og veiledning</a:t>
            </a:r>
            <a:br>
              <a:rPr lang="nb-NO" dirty="0"/>
            </a:br>
            <a:r>
              <a:rPr lang="nb-NO" dirty="0"/>
              <a:t> </a:t>
            </a:r>
          </a:p>
          <a:p>
            <a:pPr marL="0" lvl="1" algn="ctr"/>
            <a:r>
              <a:rPr lang="nb-NO" dirty="0"/>
              <a:t>Finansiering</a:t>
            </a:r>
            <a:br>
              <a:rPr lang="nb-NO" dirty="0"/>
            </a:br>
            <a:r>
              <a:rPr lang="nb-NO" dirty="0"/>
              <a:t> </a:t>
            </a:r>
            <a:br>
              <a:rPr lang="nb-NO" dirty="0"/>
            </a:br>
            <a:r>
              <a:rPr lang="nb-NO" dirty="0"/>
              <a:t>Gode tjenester og infrastruktur</a:t>
            </a:r>
          </a:p>
        </p:txBody>
      </p:sp>
      <p:sp>
        <p:nvSpPr>
          <p:cNvPr id="16" name="TextBox 15"/>
          <p:cNvSpPr txBox="1"/>
          <p:nvPr/>
        </p:nvSpPr>
        <p:spPr>
          <a:xfrm>
            <a:off x="2001311" y="6252856"/>
            <a:ext cx="7987679" cy="2616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1100" b="0" i="1" u="none" strike="noStrike" kern="1200" cap="none" spc="0" normalizeH="0" baseline="0" noProof="0">
                <a:ln>
                  <a:noFill/>
                </a:ln>
                <a:solidFill>
                  <a:prstClr val="black"/>
                </a:solidFill>
                <a:effectLst/>
                <a:uLnTx/>
                <a:uFillTx/>
                <a:latin typeface="Quicksand" panose="00000500000000000000" pitchFamily="2" charset="0"/>
                <a:ea typeface="+mn-ea"/>
                <a:cs typeface="+mn-cs"/>
              </a:rPr>
              <a:t>Fra: «Felles infrastruktur og tjenester for FAIR forskningsdata - Utkast til rapport»</a:t>
            </a:r>
            <a:endParaRPr kumimoji="0" lang="nb-NO" sz="1100" b="0" i="1" u="none" strike="noStrike" kern="1200" cap="none" spc="0" normalizeH="0" baseline="0" noProof="0" dirty="0">
              <a:ln>
                <a:noFill/>
              </a:ln>
              <a:solidFill>
                <a:prstClr val="black"/>
              </a:solidFill>
              <a:effectLst/>
              <a:uLnTx/>
              <a:uFillTx/>
              <a:latin typeface="Quicksand" panose="00000500000000000000" pitchFamily="2" charset="0"/>
              <a:ea typeface="+mn-ea"/>
              <a:cs typeface="+mn-cs"/>
            </a:endParaRPr>
          </a:p>
        </p:txBody>
      </p:sp>
    </p:spTree>
    <p:extLst>
      <p:ext uri="{BB962C8B-B14F-4D97-AF65-F5344CB8AC3E}">
        <p14:creationId xmlns:p14="http://schemas.microsoft.com/office/powerpoint/2010/main" val="6109408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2327676" y="490849"/>
            <a:ext cx="75946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dirty="0">
                <a:ln>
                  <a:noFill/>
                </a:ln>
                <a:solidFill>
                  <a:prstClr val="black"/>
                </a:solidFill>
                <a:effectLst/>
                <a:uLnTx/>
                <a:uFillTx/>
                <a:latin typeface="Quicksand" panose="00000500000000000000" pitchFamily="2" charset="0"/>
                <a:ea typeface="+mn-ea"/>
                <a:cs typeface="+mn-cs"/>
              </a:rPr>
              <a:t>Hypotese på viktigste anbefalinger i sluttrapport</a:t>
            </a:r>
          </a:p>
        </p:txBody>
      </p:sp>
      <p:grpSp>
        <p:nvGrpSpPr>
          <p:cNvPr id="2" name="Gruppe 1">
            <a:extLst>
              <a:ext uri="{FF2B5EF4-FFF2-40B4-BE49-F238E27FC236}">
                <a16:creationId xmlns:a16="http://schemas.microsoft.com/office/drawing/2014/main" id="{FD56A9F3-C2A7-4219-B4C4-603F15295B32}"/>
              </a:ext>
            </a:extLst>
          </p:cNvPr>
          <p:cNvGrpSpPr/>
          <p:nvPr/>
        </p:nvGrpSpPr>
        <p:grpSpPr>
          <a:xfrm>
            <a:off x="832269" y="1233752"/>
            <a:ext cx="3479352" cy="5063200"/>
            <a:chOff x="832269" y="1233752"/>
            <a:chExt cx="2861543" cy="5063200"/>
          </a:xfrm>
        </p:grpSpPr>
        <p:sp>
          <p:nvSpPr>
            <p:cNvPr id="6" name="Rounded Rectangle 36"/>
            <p:cNvSpPr/>
            <p:nvPr/>
          </p:nvSpPr>
          <p:spPr>
            <a:xfrm>
              <a:off x="832269" y="1233752"/>
              <a:ext cx="2861543" cy="50632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400" b="0" i="0" u="none" strike="noStrike" kern="1200" cap="none" spc="0" normalizeH="0" baseline="0" noProof="0" dirty="0">
                <a:ln>
                  <a:noFill/>
                </a:ln>
                <a:solidFill>
                  <a:prstClr val="black"/>
                </a:solidFill>
                <a:effectLst/>
                <a:uLnTx/>
                <a:uFillTx/>
                <a:latin typeface="Quicksand" panose="00000500000000000000" pitchFamily="2" charset="0"/>
                <a:ea typeface="+mn-ea"/>
                <a:cs typeface="+mn-cs"/>
              </a:endParaRPr>
            </a:p>
          </p:txBody>
        </p:sp>
        <p:sp>
          <p:nvSpPr>
            <p:cNvPr id="7" name="Rectangle 12"/>
            <p:cNvSpPr/>
            <p:nvPr/>
          </p:nvSpPr>
          <p:spPr>
            <a:xfrm>
              <a:off x="1295121" y="1274311"/>
              <a:ext cx="1854473" cy="70788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a:ln>
                    <a:noFill/>
                  </a:ln>
                  <a:solidFill>
                    <a:prstClr val="black"/>
                  </a:solidFill>
                  <a:effectLst/>
                  <a:uLnTx/>
                  <a:uFillTx/>
                  <a:latin typeface="Quicksand" panose="00000500000000000000" pitchFamily="2" charset="0"/>
                  <a:ea typeface="+mn-ea"/>
                  <a:cs typeface="+mn-cs"/>
                </a:rPr>
                <a:t>Verktøy og tjenester</a:t>
              </a:r>
            </a:p>
          </p:txBody>
        </p:sp>
        <p:sp>
          <p:nvSpPr>
            <p:cNvPr id="8" name="TextBox 33"/>
            <p:cNvSpPr txBox="1"/>
            <p:nvPr/>
          </p:nvSpPr>
          <p:spPr>
            <a:xfrm>
              <a:off x="939443" y="3450063"/>
              <a:ext cx="2565830" cy="2492990"/>
            </a:xfrm>
            <a:prstGeom prst="rect">
              <a:avLst/>
            </a:prstGeom>
            <a:noFill/>
          </p:spPr>
          <p:txBody>
            <a:bodyPr wrap="square" rtlCol="0" anchor="t">
              <a:sp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nb-NO" sz="1400" b="0" i="0" u="none" strike="noStrike" kern="1200" cap="none" spc="0" normalizeH="0" baseline="0" noProof="0" dirty="0">
                  <a:ln>
                    <a:noFill/>
                  </a:ln>
                  <a:solidFill>
                    <a:prstClr val="black"/>
                  </a:solidFill>
                  <a:effectLst/>
                  <a:uLnTx/>
                  <a:uFillTx/>
                  <a:latin typeface="Quicksand Medium" panose="00000600000000000000" pitchFamily="2" charset="0"/>
                  <a:ea typeface="+mn-ea"/>
                  <a:cs typeface="+mn-cs"/>
                </a:rPr>
                <a:t>Behov for </a:t>
              </a:r>
              <a:r>
                <a:rPr kumimoji="0" lang="nb-NO" sz="1400" b="0" i="0" u="none" strike="noStrike" kern="1200" cap="none" spc="0" normalizeH="0" baseline="0" noProof="0" dirty="0" err="1">
                  <a:ln>
                    <a:noFill/>
                  </a:ln>
                  <a:solidFill>
                    <a:prstClr val="black"/>
                  </a:solidFill>
                  <a:effectLst/>
                  <a:uLnTx/>
                  <a:uFillTx/>
                  <a:latin typeface="Quicksand Medium" panose="00000600000000000000" pitchFamily="2" charset="0"/>
                  <a:ea typeface="+mn-ea"/>
                  <a:cs typeface="+mn-cs"/>
                </a:rPr>
                <a:t>FAIRifisering</a:t>
              </a:r>
              <a:r>
                <a:rPr kumimoji="0" lang="nb-NO" sz="1400" b="0" i="0" u="none" strike="noStrike" kern="1200" cap="none" spc="0" normalizeH="0" baseline="0" noProof="0" dirty="0">
                  <a:ln>
                    <a:noFill/>
                  </a:ln>
                  <a:solidFill>
                    <a:prstClr val="black"/>
                  </a:solidFill>
                  <a:effectLst/>
                  <a:uLnTx/>
                  <a:uFillTx/>
                  <a:latin typeface="Quicksand Medium" panose="00000600000000000000" pitchFamily="2" charset="0"/>
                  <a:ea typeface="+mn-ea"/>
                  <a:cs typeface="+mn-cs"/>
                </a:rPr>
                <a:t> av tjenester</a:t>
              </a:r>
              <a:endParaRPr kumimoji="0" lang="nb-NO" sz="1400" b="1" i="0" u="none" strike="noStrike" kern="1200" cap="none" spc="0" normalizeH="0" baseline="0" noProof="0" dirty="0">
                <a:ln>
                  <a:noFill/>
                </a:ln>
                <a:solidFill>
                  <a:prstClr val="black"/>
                </a:solidFill>
                <a:effectLst/>
                <a:uLnTx/>
                <a:uFillTx/>
                <a:latin typeface="Quicksand Medium" panose="00000600000000000000" pitchFamily="2" charset="0"/>
                <a:ea typeface="+mn-ea"/>
                <a:cs typeface="+mn-cs"/>
              </a:endParaRPr>
            </a:p>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nb-NO" sz="1400" b="0" i="0" u="none" strike="noStrike" kern="1200" cap="none" spc="0" normalizeH="0" baseline="0" noProof="0" dirty="0">
                  <a:ln>
                    <a:noFill/>
                  </a:ln>
                  <a:solidFill>
                    <a:prstClr val="black"/>
                  </a:solidFill>
                  <a:effectLst/>
                  <a:uLnTx/>
                  <a:uFillTx/>
                  <a:latin typeface="Quicksand Medium" panose="00000600000000000000" pitchFamily="2" charset="0"/>
                  <a:ea typeface="+mn-ea"/>
                  <a:cs typeface="+mn-cs"/>
                </a:rPr>
                <a:t>Sammenhengende tjenester og verktøy</a:t>
              </a:r>
            </a:p>
            <a:p>
              <a:pPr marL="0" marR="0" lvl="0" indent="0" algn="ctr" defTabSz="457200" rtl="0" eaLnBrk="1" fontAlgn="auto" latinLnBrk="0" hangingPunct="1">
                <a:lnSpc>
                  <a:spcPct val="100000"/>
                </a:lnSpc>
                <a:spcBef>
                  <a:spcPts val="600"/>
                </a:spcBef>
                <a:spcAft>
                  <a:spcPts val="0"/>
                </a:spcAft>
                <a:buClrTx/>
                <a:buSzTx/>
                <a:buFontTx/>
                <a:buNone/>
                <a:tabLst/>
                <a:defRPr/>
              </a:pPr>
              <a:r>
                <a:rPr lang="nb-NO" sz="1400" dirty="0">
                  <a:solidFill>
                    <a:prstClr val="black"/>
                  </a:solidFill>
                  <a:latin typeface="Quicksand Medium" panose="00000600000000000000" pitchFamily="2" charset="0"/>
                </a:rPr>
                <a:t>Bedre verktøy for datahåndteringsplan</a:t>
              </a:r>
              <a:endParaRPr kumimoji="0" lang="nb-NO" sz="1400" b="0" i="0" u="none" strike="noStrike" kern="1200" cap="none" spc="0" normalizeH="0" baseline="0" noProof="0" dirty="0">
                <a:ln>
                  <a:noFill/>
                </a:ln>
                <a:solidFill>
                  <a:prstClr val="black"/>
                </a:solidFill>
                <a:effectLst/>
                <a:uLnTx/>
                <a:uFillTx/>
                <a:latin typeface="Quicksand Medium" panose="00000600000000000000" pitchFamily="2" charset="0"/>
                <a:ea typeface="+mn-ea"/>
                <a:cs typeface="+mn-cs"/>
              </a:endParaRPr>
            </a:p>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nb-NO" sz="1400" b="0" i="0" u="none" strike="noStrike" kern="1200" cap="none" spc="0" normalizeH="0" baseline="0" noProof="0" dirty="0">
                  <a:ln>
                    <a:noFill/>
                  </a:ln>
                  <a:effectLst/>
                  <a:uLnTx/>
                  <a:uFillTx/>
                  <a:latin typeface="Quicksand Medium" panose="00000600000000000000" pitchFamily="2" charset="0"/>
                  <a:ea typeface="+mn-ea"/>
                  <a:cs typeface="+mn-cs"/>
                </a:rPr>
                <a:t>Arkivering av data med behov for beskyttelse</a:t>
              </a:r>
            </a:p>
            <a:p>
              <a:pPr marL="0" marR="0" lvl="0" indent="0" algn="ctr" defTabSz="457200" rtl="0" eaLnBrk="1" fontAlgn="auto" latinLnBrk="0" hangingPunct="1">
                <a:lnSpc>
                  <a:spcPct val="100000"/>
                </a:lnSpc>
                <a:spcBef>
                  <a:spcPts val="600"/>
                </a:spcBef>
                <a:spcAft>
                  <a:spcPts val="0"/>
                </a:spcAft>
                <a:buClrTx/>
                <a:buSzTx/>
                <a:buFontTx/>
                <a:buNone/>
                <a:tabLst/>
                <a:defRPr/>
              </a:pPr>
              <a:r>
                <a:rPr lang="nb-NO" sz="1400" dirty="0">
                  <a:latin typeface="Quicksand Medium" panose="00000600000000000000" pitchFamily="2" charset="0"/>
                </a:rPr>
                <a:t>Tjenester for «den lange halen»</a:t>
              </a:r>
              <a:endParaRPr kumimoji="0" lang="nb-NO" sz="1400" b="0" i="0" u="none" strike="noStrike" kern="1200" cap="none" spc="0" normalizeH="0" baseline="0" noProof="0" dirty="0">
                <a:ln>
                  <a:noFill/>
                </a:ln>
                <a:effectLst/>
                <a:uLnTx/>
                <a:uFillTx/>
                <a:latin typeface="Quicksand Medium" panose="00000600000000000000" pitchFamily="2" charset="0"/>
                <a:ea typeface="+mn-ea"/>
                <a:cs typeface="+mn-cs"/>
              </a:endParaRPr>
            </a:p>
            <a:p>
              <a:pPr marL="0" marR="0" lvl="0" indent="0" algn="ctr" defTabSz="457200" rtl="0" eaLnBrk="1" fontAlgn="auto" latinLnBrk="0" hangingPunct="1">
                <a:lnSpc>
                  <a:spcPct val="100000"/>
                </a:lnSpc>
                <a:spcBef>
                  <a:spcPts val="600"/>
                </a:spcBef>
                <a:spcAft>
                  <a:spcPts val="0"/>
                </a:spcAft>
                <a:buClrTx/>
                <a:buSzTx/>
                <a:buFontTx/>
                <a:buNone/>
                <a:tabLst/>
                <a:defRPr/>
              </a:pPr>
              <a:r>
                <a:rPr lang="nb-NO" sz="1400" dirty="0">
                  <a:latin typeface="Quicksand Medium" panose="00000600000000000000" pitchFamily="2" charset="0"/>
                </a:rPr>
                <a:t>Bistå forskeren med metadata helt fra starten</a:t>
              </a:r>
              <a:endParaRPr kumimoji="0" lang="nb-NO" sz="1400" b="0" i="0" u="none" strike="noStrike" kern="1200" cap="none" spc="0" normalizeH="0" baseline="0" noProof="0" dirty="0">
                <a:ln>
                  <a:noFill/>
                </a:ln>
                <a:effectLst/>
                <a:uLnTx/>
                <a:uFillTx/>
                <a:latin typeface="Quicksand Medium" panose="00000600000000000000" pitchFamily="2" charset="0"/>
                <a:ea typeface="+mn-ea"/>
                <a:cs typeface="+mn-cs"/>
              </a:endParaRPr>
            </a:p>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nb-NO" sz="1400" b="0" i="0" u="none" strike="noStrike" kern="1200" cap="none" spc="0" normalizeH="0" baseline="0" noProof="0" dirty="0">
                  <a:ln>
                    <a:noFill/>
                  </a:ln>
                  <a:solidFill>
                    <a:prstClr val="black"/>
                  </a:solidFill>
                  <a:effectLst/>
                  <a:uLnTx/>
                  <a:uFillTx/>
                  <a:latin typeface="Quicksand Medium" panose="00000600000000000000" pitchFamily="2" charset="0"/>
                  <a:ea typeface="+mn-ea"/>
                  <a:cs typeface="+mn-cs"/>
                </a:rPr>
                <a:t>Behov for forutsigbare kostnader</a:t>
              </a:r>
            </a:p>
          </p:txBody>
        </p:sp>
        <p:pic>
          <p:nvPicPr>
            <p:cNvPr id="12" name="Picture 4" descr="A New Design for Managing the Deluge of Research Dat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6210" y="2017753"/>
              <a:ext cx="2429063" cy="136634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uppe 3">
            <a:extLst>
              <a:ext uri="{FF2B5EF4-FFF2-40B4-BE49-F238E27FC236}">
                <a16:creationId xmlns:a16="http://schemas.microsoft.com/office/drawing/2014/main" id="{6ED0A1E6-646D-429E-AB64-FAA6E36D1E4B}"/>
              </a:ext>
            </a:extLst>
          </p:cNvPr>
          <p:cNvGrpSpPr/>
          <p:nvPr/>
        </p:nvGrpSpPr>
        <p:grpSpPr>
          <a:xfrm>
            <a:off x="4650543" y="1132620"/>
            <a:ext cx="3479352" cy="5117435"/>
            <a:chOff x="4650543" y="1132620"/>
            <a:chExt cx="2861543" cy="5117435"/>
          </a:xfrm>
        </p:grpSpPr>
        <p:sp>
          <p:nvSpPr>
            <p:cNvPr id="9" name="Rounded Rectangle 36"/>
            <p:cNvSpPr/>
            <p:nvPr/>
          </p:nvSpPr>
          <p:spPr>
            <a:xfrm>
              <a:off x="4650543" y="1132620"/>
              <a:ext cx="2861543" cy="5063201"/>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400" b="0" i="0" u="none" strike="noStrike" kern="1200" cap="none" spc="0" normalizeH="0" baseline="0" noProof="0" dirty="0">
                <a:ln>
                  <a:noFill/>
                </a:ln>
                <a:solidFill>
                  <a:prstClr val="black"/>
                </a:solidFill>
                <a:effectLst/>
                <a:uLnTx/>
                <a:uFillTx/>
                <a:latin typeface="Quicksand" panose="00000500000000000000" pitchFamily="2" charset="0"/>
                <a:ea typeface="+mn-ea"/>
                <a:cs typeface="+mn-cs"/>
              </a:endParaRPr>
            </a:p>
          </p:txBody>
        </p:sp>
        <p:sp>
          <p:nvSpPr>
            <p:cNvPr id="10" name="Rectangle 12"/>
            <p:cNvSpPr/>
            <p:nvPr/>
          </p:nvSpPr>
          <p:spPr>
            <a:xfrm>
              <a:off x="5182948" y="1233752"/>
              <a:ext cx="1796731" cy="70788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a:ln>
                    <a:noFill/>
                  </a:ln>
                  <a:solidFill>
                    <a:prstClr val="black"/>
                  </a:solidFill>
                  <a:effectLst/>
                  <a:uLnTx/>
                  <a:uFillTx/>
                  <a:latin typeface="Quicksand" panose="00000500000000000000" pitchFamily="2" charset="0"/>
                  <a:ea typeface="+mn-ea"/>
                  <a:cs typeface="+mn-cs"/>
                </a:rPr>
                <a:t>Kompetanse og bistand</a:t>
              </a:r>
              <a:endParaRPr kumimoji="0" lang="nb-NO" sz="2000" b="0" i="0" u="none" strike="noStrike" kern="1200" cap="none" spc="0" normalizeH="0" baseline="0" noProof="0" dirty="0">
                <a:ln>
                  <a:noFill/>
                </a:ln>
                <a:solidFill>
                  <a:prstClr val="black"/>
                </a:solidFill>
                <a:effectLst/>
                <a:uLnTx/>
                <a:uFillTx/>
                <a:latin typeface="Quicksand" panose="00000500000000000000" pitchFamily="2" charset="0"/>
                <a:ea typeface="+mn-ea"/>
                <a:cs typeface="+mn-cs"/>
              </a:endParaRPr>
            </a:p>
          </p:txBody>
        </p:sp>
        <p:pic>
          <p:nvPicPr>
            <p:cNvPr id="14" name="Picture 2" descr="Data Sharing – A Vital Part Of EORTC&amp;#39;s Remit 2021 - EORTC : EORTC"/>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112" r="7613"/>
            <a:stretch/>
          </p:blipFill>
          <p:spPr bwMode="auto">
            <a:xfrm>
              <a:off x="4796607" y="2057177"/>
              <a:ext cx="2464861" cy="124629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33"/>
            <p:cNvSpPr txBox="1"/>
            <p:nvPr/>
          </p:nvSpPr>
          <p:spPr>
            <a:xfrm>
              <a:off x="4759339" y="3403122"/>
              <a:ext cx="2643948" cy="2846933"/>
            </a:xfrm>
            <a:prstGeom prst="rect">
              <a:avLst/>
            </a:prstGeom>
            <a:noFill/>
          </p:spPr>
          <p:txBody>
            <a:bodyPr wrap="square" rtlCol="0" anchor="t">
              <a:sp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nb-NO" sz="1400" b="0" i="0" u="none" strike="noStrike" kern="1200" cap="none" spc="0" normalizeH="0" baseline="0" noProof="0" dirty="0">
                  <a:ln>
                    <a:noFill/>
                  </a:ln>
                  <a:effectLst/>
                  <a:uLnTx/>
                  <a:uFillTx/>
                  <a:latin typeface="Quicksand Medium" panose="00000600000000000000" pitchFamily="2" charset="0"/>
                  <a:ea typeface="+mn-ea"/>
                  <a:cs typeface="+mn-cs"/>
                </a:rPr>
                <a:t>Kunnskap om FAIR-forskningsdata og </a:t>
              </a:r>
              <a:r>
                <a:rPr lang="nb-NO" sz="1400" dirty="0">
                  <a:latin typeface="Quicksand Medium" panose="00000600000000000000" pitchFamily="2" charset="0"/>
                </a:rPr>
                <a:t>deling på alle nivåer (fra master/</a:t>
              </a:r>
              <a:r>
                <a:rPr lang="nb-NO" sz="1400" dirty="0" err="1">
                  <a:latin typeface="Quicksand Medium" panose="00000600000000000000" pitchFamily="2" charset="0"/>
                </a:rPr>
                <a:t>PhD</a:t>
              </a:r>
              <a:r>
                <a:rPr lang="nb-NO" sz="1400" dirty="0">
                  <a:latin typeface="Quicksand Medium" panose="00000600000000000000" pitchFamily="2" charset="0"/>
                </a:rPr>
                <a:t>)</a:t>
              </a:r>
              <a:endParaRPr kumimoji="0" lang="nb-NO" sz="1400" b="0" i="0" u="none" strike="noStrike" kern="1200" cap="none" spc="0" normalizeH="0" baseline="0" noProof="0" dirty="0">
                <a:ln>
                  <a:noFill/>
                </a:ln>
                <a:effectLst/>
                <a:uLnTx/>
                <a:uFillTx/>
                <a:latin typeface="Quicksand Medium" panose="00000600000000000000" pitchFamily="2" charset="0"/>
                <a:ea typeface="+mn-ea"/>
                <a:cs typeface="+mn-cs"/>
              </a:endParaRPr>
            </a:p>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nb-NO" sz="1400" b="0" i="0" u="none" strike="noStrike" kern="1200" cap="none" spc="0" normalizeH="0" baseline="0" noProof="0" dirty="0">
                  <a:ln>
                    <a:noFill/>
                  </a:ln>
                  <a:effectLst/>
                  <a:uLnTx/>
                  <a:uFillTx/>
                  <a:latin typeface="Quicksand Medium" panose="00000600000000000000" pitchFamily="2" charset="0"/>
                  <a:ea typeface="+mn-ea"/>
                  <a:cs typeface="+mn-cs"/>
                </a:rPr>
                <a:t>Retningslinjer for datadeling i alle institusjoner</a:t>
              </a:r>
            </a:p>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nb-NO" sz="1400" b="0" i="0" u="none" strike="noStrike" kern="1200" cap="none" spc="0" normalizeH="0" baseline="0" noProof="0" dirty="0">
                  <a:ln>
                    <a:noFill/>
                  </a:ln>
                  <a:effectLst/>
                  <a:uLnTx/>
                  <a:uFillTx/>
                  <a:latin typeface="Quicksand Medium" panose="00000600000000000000" pitchFamily="2" charset="0"/>
                  <a:ea typeface="+mn-ea"/>
                  <a:cs typeface="+mn-cs"/>
                </a:rPr>
                <a:t>Behov for mer kunnskap om metadata og standarder</a:t>
              </a:r>
            </a:p>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nb-NO" sz="1400" i="0" u="none" strike="noStrike" kern="1200" cap="none" spc="0" normalizeH="0" baseline="0" noProof="0" dirty="0">
                  <a:ln>
                    <a:noFill/>
                  </a:ln>
                  <a:effectLst/>
                  <a:uLnTx/>
                  <a:uFillTx/>
                  <a:latin typeface="Quicksand Medium" panose="00000600000000000000" pitchFamily="2" charset="0"/>
                  <a:ea typeface="+mn-ea"/>
                  <a:cs typeface="+mn-cs"/>
                </a:rPr>
                <a:t>Økt kapasitet på støttetjenester på alle nivåer</a:t>
              </a:r>
            </a:p>
            <a:p>
              <a:pPr marL="0" marR="0" lvl="0" indent="0" algn="ctr" defTabSz="457200" rtl="0" eaLnBrk="1" fontAlgn="auto" latinLnBrk="0" hangingPunct="1">
                <a:lnSpc>
                  <a:spcPct val="100000"/>
                </a:lnSpc>
                <a:spcBef>
                  <a:spcPts val="600"/>
                </a:spcBef>
                <a:spcAft>
                  <a:spcPts val="0"/>
                </a:spcAft>
                <a:buClrTx/>
                <a:buSzTx/>
                <a:buFontTx/>
                <a:buNone/>
                <a:tabLst/>
                <a:defRPr/>
              </a:pPr>
              <a:r>
                <a:rPr lang="nb-NO" sz="1400" dirty="0">
                  <a:latin typeface="Quicksand Medium" panose="00000600000000000000" pitchFamily="2" charset="0"/>
                </a:rPr>
                <a:t>O</a:t>
              </a:r>
              <a:r>
                <a:rPr kumimoji="0" lang="nb-NO" sz="1400" b="0" i="0" u="none" strike="noStrike" kern="1200" cap="none" spc="0" normalizeH="0" baseline="0" noProof="0" dirty="0" err="1">
                  <a:ln>
                    <a:noFill/>
                  </a:ln>
                  <a:effectLst/>
                  <a:uLnTx/>
                  <a:uFillTx/>
                  <a:latin typeface="Quicksand Medium" panose="00000600000000000000" pitchFamily="2" charset="0"/>
                  <a:ea typeface="+mn-ea"/>
                  <a:cs typeface="+mn-cs"/>
                </a:rPr>
                <a:t>versikt</a:t>
              </a:r>
              <a:r>
                <a:rPr kumimoji="0" lang="nb-NO" sz="1400" b="0" i="0" u="none" strike="noStrike" kern="1200" cap="none" spc="0" normalizeH="0" baseline="0" noProof="0" dirty="0">
                  <a:ln>
                    <a:noFill/>
                  </a:ln>
                  <a:effectLst/>
                  <a:uLnTx/>
                  <a:uFillTx/>
                  <a:latin typeface="Quicksand Medium" panose="00000600000000000000" pitchFamily="2" charset="0"/>
                  <a:ea typeface="+mn-ea"/>
                  <a:cs typeface="+mn-cs"/>
                </a:rPr>
                <a:t> over hva som fin</a:t>
              </a:r>
              <a:r>
                <a:rPr kumimoji="0" lang="nb-NO" sz="1400" b="0" i="0" u="none" strike="noStrike" kern="1200" cap="none" spc="0" normalizeH="0" baseline="0" noProof="0" dirty="0">
                  <a:ln>
                    <a:noFill/>
                  </a:ln>
                  <a:solidFill>
                    <a:prstClr val="black"/>
                  </a:solidFill>
                  <a:effectLst/>
                  <a:uLnTx/>
                  <a:uFillTx/>
                  <a:latin typeface="Quicksand Medium" panose="00000600000000000000" pitchFamily="2" charset="0"/>
                  <a:ea typeface="+mn-ea"/>
                  <a:cs typeface="+mn-cs"/>
                </a:rPr>
                <a:t>nes av verktøy og tjenester</a:t>
              </a:r>
            </a:p>
            <a:p>
              <a:pPr marL="0" marR="0" lvl="0" indent="0" algn="ctr" defTabSz="457200" rtl="0" eaLnBrk="1" fontAlgn="auto" latinLnBrk="0" hangingPunct="1">
                <a:lnSpc>
                  <a:spcPct val="100000"/>
                </a:lnSpc>
                <a:spcBef>
                  <a:spcPts val="600"/>
                </a:spcBef>
                <a:spcAft>
                  <a:spcPts val="0"/>
                </a:spcAft>
                <a:buClrTx/>
                <a:buSzTx/>
                <a:buFontTx/>
                <a:buNone/>
                <a:tabLst/>
                <a:defRPr/>
              </a:pPr>
              <a:r>
                <a:rPr lang="nb-NO" sz="1400" dirty="0">
                  <a:solidFill>
                    <a:prstClr val="black"/>
                  </a:solidFill>
                  <a:latin typeface="Quicksand Medium" panose="00000600000000000000" pitchFamily="2" charset="0"/>
                </a:rPr>
                <a:t>Videreutvikle openscience.no</a:t>
              </a:r>
              <a:endParaRPr kumimoji="0" lang="nb-NO" sz="1400" b="0" i="0" u="none" strike="noStrike" kern="1200" cap="none" spc="0" normalizeH="0" baseline="0" noProof="0" dirty="0">
                <a:ln>
                  <a:noFill/>
                </a:ln>
                <a:solidFill>
                  <a:prstClr val="black"/>
                </a:solidFill>
                <a:effectLst/>
                <a:uLnTx/>
                <a:uFillTx/>
                <a:latin typeface="Quicksand Medium" panose="00000600000000000000" pitchFamily="2" charset="0"/>
                <a:ea typeface="+mn-ea"/>
                <a:cs typeface="+mn-cs"/>
              </a:endParaRPr>
            </a:p>
          </p:txBody>
        </p:sp>
      </p:grpSp>
      <p:grpSp>
        <p:nvGrpSpPr>
          <p:cNvPr id="3" name="Gruppe 2">
            <a:extLst>
              <a:ext uri="{FF2B5EF4-FFF2-40B4-BE49-F238E27FC236}">
                <a16:creationId xmlns:a16="http://schemas.microsoft.com/office/drawing/2014/main" id="{9C7D22C0-37F6-4DBD-A8D3-206735B12C20}"/>
              </a:ext>
            </a:extLst>
          </p:cNvPr>
          <p:cNvGrpSpPr/>
          <p:nvPr/>
        </p:nvGrpSpPr>
        <p:grpSpPr>
          <a:xfrm>
            <a:off x="8662302" y="1151636"/>
            <a:ext cx="2861543" cy="5063201"/>
            <a:chOff x="7636142" y="1151636"/>
            <a:chExt cx="2861543" cy="5063201"/>
          </a:xfrm>
        </p:grpSpPr>
        <p:sp>
          <p:nvSpPr>
            <p:cNvPr id="11" name="Rounded Rectangle 36"/>
            <p:cNvSpPr/>
            <p:nvPr/>
          </p:nvSpPr>
          <p:spPr>
            <a:xfrm>
              <a:off x="7636142" y="1151636"/>
              <a:ext cx="2861543" cy="5063201"/>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400" b="0" i="0" u="none" strike="noStrike" kern="1200" cap="none" spc="0" normalizeH="0" baseline="0" noProof="0" dirty="0">
                <a:ln>
                  <a:noFill/>
                </a:ln>
                <a:solidFill>
                  <a:prstClr val="black"/>
                </a:solidFill>
                <a:effectLst/>
                <a:uLnTx/>
                <a:uFillTx/>
                <a:latin typeface="Quicksand" panose="00000500000000000000" pitchFamily="2" charset="0"/>
                <a:ea typeface="+mn-ea"/>
                <a:cs typeface="+mn-cs"/>
              </a:endParaRPr>
            </a:p>
          </p:txBody>
        </p:sp>
        <p:sp>
          <p:nvSpPr>
            <p:cNvPr id="13" name="Rectangle 12"/>
            <p:cNvSpPr/>
            <p:nvPr/>
          </p:nvSpPr>
          <p:spPr>
            <a:xfrm>
              <a:off x="8168547" y="1261494"/>
              <a:ext cx="1796731" cy="40011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a:ln>
                    <a:noFill/>
                  </a:ln>
                  <a:solidFill>
                    <a:prstClr val="black"/>
                  </a:solidFill>
                  <a:effectLst/>
                  <a:uLnTx/>
                  <a:uFillTx/>
                  <a:latin typeface="Quicksand" panose="00000500000000000000" pitchFamily="2" charset="0"/>
                  <a:ea typeface="+mn-ea"/>
                  <a:cs typeface="+mn-cs"/>
                </a:rPr>
                <a:t>Annet</a:t>
              </a:r>
              <a:endParaRPr kumimoji="0" lang="nb-NO" sz="2000" b="0" i="0" u="none" strike="noStrike" kern="1200" cap="none" spc="0" normalizeH="0" baseline="0" noProof="0" dirty="0">
                <a:ln>
                  <a:noFill/>
                </a:ln>
                <a:solidFill>
                  <a:prstClr val="black"/>
                </a:solidFill>
                <a:effectLst/>
                <a:uLnTx/>
                <a:uFillTx/>
                <a:latin typeface="Quicksand" panose="00000500000000000000" pitchFamily="2" charset="0"/>
                <a:ea typeface="+mn-ea"/>
                <a:cs typeface="+mn-cs"/>
              </a:endParaRPr>
            </a:p>
          </p:txBody>
        </p:sp>
        <p:sp>
          <p:nvSpPr>
            <p:cNvPr id="16" name="TextBox 33"/>
            <p:cNvSpPr txBox="1"/>
            <p:nvPr/>
          </p:nvSpPr>
          <p:spPr>
            <a:xfrm>
              <a:off x="7838615" y="3683236"/>
              <a:ext cx="2456593" cy="1692771"/>
            </a:xfrm>
            <a:prstGeom prst="rect">
              <a:avLst/>
            </a:prstGeom>
            <a:noFill/>
          </p:spPr>
          <p:txBody>
            <a:bodyPr wrap="square" rtlCol="0" anchor="t">
              <a:sp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nb-NO" sz="1400" b="0" i="0" u="none" strike="noStrike" kern="1200" cap="none" spc="0" normalizeH="0" baseline="0" noProof="0" dirty="0">
                  <a:ln>
                    <a:noFill/>
                  </a:ln>
                  <a:solidFill>
                    <a:prstClr val="black"/>
                  </a:solidFill>
                  <a:effectLst/>
                  <a:uLnTx/>
                  <a:uFillTx/>
                  <a:latin typeface="Quicksand Medium" panose="00000600000000000000" pitchFamily="2" charset="0"/>
                  <a:ea typeface="+mn-ea"/>
                  <a:cs typeface="+mn-cs"/>
                </a:rPr>
                <a:t>Håndtering av data med behov for beskyttelse</a:t>
              </a:r>
            </a:p>
            <a:p>
              <a:pPr marL="0" marR="0" lvl="0" indent="0" algn="ctr" defTabSz="457200" rtl="0" eaLnBrk="1" fontAlgn="auto" latinLnBrk="0" hangingPunct="1">
                <a:lnSpc>
                  <a:spcPct val="100000"/>
                </a:lnSpc>
                <a:spcBef>
                  <a:spcPts val="600"/>
                </a:spcBef>
                <a:spcAft>
                  <a:spcPts val="0"/>
                </a:spcAft>
                <a:buClrTx/>
                <a:buSzTx/>
                <a:buFontTx/>
                <a:buNone/>
                <a:tabLst/>
                <a:defRPr/>
              </a:pPr>
              <a:endParaRPr kumimoji="0" lang="nb-NO" sz="1400" b="0" i="0" u="none" strike="noStrike" kern="1200" cap="none" spc="0" normalizeH="0" baseline="0" noProof="0" dirty="0">
                <a:ln>
                  <a:noFill/>
                </a:ln>
                <a:solidFill>
                  <a:prstClr val="black"/>
                </a:solidFill>
                <a:effectLst/>
                <a:uLnTx/>
                <a:uFillTx/>
                <a:latin typeface="Quicksand Medium" panose="00000600000000000000" pitchFamily="2" charset="0"/>
                <a:ea typeface="+mn-ea"/>
                <a:cs typeface="+mn-cs"/>
              </a:endParaRPr>
            </a:p>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nb-NO" sz="1400" b="0" i="0" u="none" strike="noStrike" kern="1200" cap="none" spc="0" normalizeH="0" baseline="0" noProof="0" dirty="0">
                  <a:ln>
                    <a:noFill/>
                  </a:ln>
                  <a:solidFill>
                    <a:prstClr val="black"/>
                  </a:solidFill>
                  <a:effectLst/>
                  <a:uLnTx/>
                  <a:uFillTx/>
                  <a:latin typeface="Quicksand Medium" panose="00000600000000000000" pitchFamily="2" charset="0"/>
                  <a:ea typeface="+mn-ea"/>
                  <a:cs typeface="+mn-cs"/>
                </a:rPr>
                <a:t>Kultur for deling</a:t>
              </a:r>
            </a:p>
            <a:p>
              <a:pPr marL="0" marR="0" lvl="0" indent="0" algn="ctr" defTabSz="457200" rtl="0" eaLnBrk="1" fontAlgn="auto" latinLnBrk="0" hangingPunct="1">
                <a:lnSpc>
                  <a:spcPct val="100000"/>
                </a:lnSpc>
                <a:spcBef>
                  <a:spcPts val="600"/>
                </a:spcBef>
                <a:spcAft>
                  <a:spcPts val="0"/>
                </a:spcAft>
                <a:buClrTx/>
                <a:buSzTx/>
                <a:buFontTx/>
                <a:buNone/>
                <a:tabLst/>
                <a:defRPr/>
              </a:pPr>
              <a:endParaRPr kumimoji="0" lang="nb-NO" sz="1400" b="0" i="0" u="none" strike="noStrike" kern="1200" cap="none" spc="0" normalizeH="0" baseline="0" noProof="0" dirty="0">
                <a:ln>
                  <a:noFill/>
                </a:ln>
                <a:solidFill>
                  <a:prstClr val="black"/>
                </a:solidFill>
                <a:effectLst/>
                <a:uLnTx/>
                <a:uFillTx/>
                <a:latin typeface="Quicksand Medium" panose="00000600000000000000" pitchFamily="2" charset="0"/>
                <a:ea typeface="+mn-ea"/>
                <a:cs typeface="+mn-cs"/>
              </a:endParaRPr>
            </a:p>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nb-NO" sz="1400" b="0" i="0" u="none" strike="noStrike" kern="1200" cap="none" spc="0" normalizeH="0" baseline="0" noProof="0" dirty="0">
                  <a:ln>
                    <a:noFill/>
                  </a:ln>
                  <a:solidFill>
                    <a:prstClr val="black"/>
                  </a:solidFill>
                  <a:effectLst/>
                  <a:uLnTx/>
                  <a:uFillTx/>
                  <a:latin typeface="Quicksand Medium" panose="00000600000000000000" pitchFamily="2" charset="0"/>
                  <a:ea typeface="+mn-ea"/>
                  <a:cs typeface="+mn-cs"/>
                </a:rPr>
                <a:t>Regulerende virkemidler</a:t>
              </a:r>
            </a:p>
          </p:txBody>
        </p:sp>
        <p:pic>
          <p:nvPicPr>
            <p:cNvPr id="18" name="Picture 8" descr="How to Manage a Heavy Workload | Fortun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10127" y="1910584"/>
              <a:ext cx="2313567" cy="1539479"/>
            </a:xfrm>
            <a:prstGeom prst="rect">
              <a:avLst/>
            </a:prstGeom>
            <a:noFill/>
            <a:extLst>
              <a:ext uri="{909E8E84-426E-40DD-AFC4-6F175D3DCCD1}">
                <a14:hiddenFill xmlns:a14="http://schemas.microsoft.com/office/drawing/2010/main">
                  <a:solidFill>
                    <a:srgbClr val="FFFFFF"/>
                  </a:solidFill>
                </a14:hiddenFill>
              </a:ext>
            </a:extLst>
          </p:spPr>
        </p:pic>
      </p:grpSp>
      <p:pic>
        <p:nvPicPr>
          <p:cNvPr id="19" name="Bilde 18">
            <a:extLst>
              <a:ext uri="{FF2B5EF4-FFF2-40B4-BE49-F238E27FC236}">
                <a16:creationId xmlns:a16="http://schemas.microsoft.com/office/drawing/2014/main" id="{03A4085E-7F0E-44F2-9457-DE39F1891549}"/>
              </a:ext>
            </a:extLst>
          </p:cNvPr>
          <p:cNvPicPr>
            <a:picLocks noChangeAspect="1"/>
          </p:cNvPicPr>
          <p:nvPr/>
        </p:nvPicPr>
        <p:blipFill>
          <a:blip r:embed="rId6"/>
          <a:stretch>
            <a:fillRect/>
          </a:stretch>
        </p:blipFill>
        <p:spPr>
          <a:xfrm>
            <a:off x="6019800" y="3352800"/>
            <a:ext cx="152400" cy="152400"/>
          </a:xfrm>
          <a:prstGeom prst="rect">
            <a:avLst/>
          </a:prstGeom>
        </p:spPr>
      </p:pic>
    </p:spTree>
    <p:extLst>
      <p:ext uri="{BB962C8B-B14F-4D97-AF65-F5344CB8AC3E}">
        <p14:creationId xmlns:p14="http://schemas.microsoft.com/office/powerpoint/2010/main" val="3894509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34D16F-BDD1-4B65-B2D8-7E856E5F5755}"/>
              </a:ext>
            </a:extLst>
          </p:cNvPr>
          <p:cNvSpPr>
            <a:spLocks noGrp="1"/>
          </p:cNvSpPr>
          <p:nvPr>
            <p:ph type="title"/>
          </p:nvPr>
        </p:nvSpPr>
        <p:spPr/>
        <p:txBody>
          <a:bodyPr/>
          <a:lstStyle/>
          <a:p>
            <a:pPr algn="ctr"/>
            <a:r>
              <a:rPr lang="nb-NO" dirty="0"/>
              <a:t>Viktigste resultat</a:t>
            </a:r>
          </a:p>
        </p:txBody>
      </p:sp>
      <p:sp>
        <p:nvSpPr>
          <p:cNvPr id="3" name="Plassholder for innhold 2">
            <a:extLst>
              <a:ext uri="{FF2B5EF4-FFF2-40B4-BE49-F238E27FC236}">
                <a16:creationId xmlns:a16="http://schemas.microsoft.com/office/drawing/2014/main" id="{C4270ABB-E4D7-4819-8507-9E28BB462606}"/>
              </a:ext>
            </a:extLst>
          </p:cNvPr>
          <p:cNvSpPr>
            <a:spLocks noGrp="1"/>
          </p:cNvSpPr>
          <p:nvPr>
            <p:ph idx="1"/>
          </p:nvPr>
        </p:nvSpPr>
        <p:spPr>
          <a:xfrm>
            <a:off x="1043999" y="1570623"/>
            <a:ext cx="10176993" cy="4359125"/>
          </a:xfrm>
        </p:spPr>
        <p:txBody>
          <a:bodyPr/>
          <a:lstStyle/>
          <a:p>
            <a:pPr marL="0" indent="0" algn="ctr" fontAlgn="base">
              <a:buNone/>
            </a:pPr>
            <a:endParaRPr lang="nb-NO" sz="2800" dirty="0">
              <a:solidFill>
                <a:srgbClr val="000000"/>
              </a:solidFill>
              <a:latin typeface="Calibri" panose="020F0502020204030204" pitchFamily="34" charset="0"/>
            </a:endParaRPr>
          </a:p>
          <a:p>
            <a:pPr marL="0" indent="0" algn="ctr" fontAlgn="base">
              <a:buNone/>
            </a:pPr>
            <a:r>
              <a:rPr lang="nb-NO" sz="2800" dirty="0">
                <a:solidFill>
                  <a:srgbClr val="000000"/>
                </a:solidFill>
                <a:latin typeface="Calibri" panose="020F0502020204030204" pitchFamily="34" charset="0"/>
              </a:rPr>
              <a:t>Det fins mange eksempler på god praksis i Norge, </a:t>
            </a:r>
            <a:br>
              <a:rPr lang="nb-NO" sz="2800" dirty="0">
                <a:solidFill>
                  <a:srgbClr val="000000"/>
                </a:solidFill>
                <a:latin typeface="Calibri" panose="020F0502020204030204" pitchFamily="34" charset="0"/>
              </a:rPr>
            </a:br>
            <a:r>
              <a:rPr lang="nb-NO" sz="2800" dirty="0">
                <a:solidFill>
                  <a:srgbClr val="000000"/>
                </a:solidFill>
                <a:latin typeface="Calibri" panose="020F0502020204030204" pitchFamily="34" charset="0"/>
              </a:rPr>
              <a:t>og vi kommer langt gjennom samarbeid om kompetanseheving.</a:t>
            </a:r>
          </a:p>
        </p:txBody>
      </p:sp>
    </p:spTree>
    <p:extLst>
      <p:ext uri="{BB962C8B-B14F-4D97-AF65-F5344CB8AC3E}">
        <p14:creationId xmlns:p14="http://schemas.microsoft.com/office/powerpoint/2010/main" val="1485004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34D16F-BDD1-4B65-B2D8-7E856E5F5755}"/>
              </a:ext>
            </a:extLst>
          </p:cNvPr>
          <p:cNvSpPr>
            <a:spLocks noGrp="1"/>
          </p:cNvSpPr>
          <p:nvPr>
            <p:ph type="title"/>
          </p:nvPr>
        </p:nvSpPr>
        <p:spPr/>
        <p:txBody>
          <a:bodyPr/>
          <a:lstStyle/>
          <a:p>
            <a:pPr algn="ctr"/>
            <a:r>
              <a:rPr lang="nb-NO" dirty="0"/>
              <a:t>Videre arbeid</a:t>
            </a:r>
          </a:p>
        </p:txBody>
      </p:sp>
      <p:sp>
        <p:nvSpPr>
          <p:cNvPr id="3" name="Plassholder for innhold 2">
            <a:extLst>
              <a:ext uri="{FF2B5EF4-FFF2-40B4-BE49-F238E27FC236}">
                <a16:creationId xmlns:a16="http://schemas.microsoft.com/office/drawing/2014/main" id="{C4270ABB-E4D7-4819-8507-9E28BB462606}"/>
              </a:ext>
            </a:extLst>
          </p:cNvPr>
          <p:cNvSpPr>
            <a:spLocks noGrp="1"/>
          </p:cNvSpPr>
          <p:nvPr>
            <p:ph idx="1"/>
          </p:nvPr>
        </p:nvSpPr>
        <p:spPr>
          <a:xfrm>
            <a:off x="1043999" y="1570623"/>
            <a:ext cx="10176993" cy="4359125"/>
          </a:xfrm>
        </p:spPr>
        <p:txBody>
          <a:bodyPr/>
          <a:lstStyle/>
          <a:p>
            <a:pPr marL="0" indent="0" fontAlgn="base">
              <a:buNone/>
            </a:pPr>
            <a:r>
              <a:rPr lang="nb-NO" sz="2000" dirty="0">
                <a:solidFill>
                  <a:srgbClr val="000000"/>
                </a:solidFill>
                <a:latin typeface="Calibri" panose="020F0502020204030204" pitchFamily="34" charset="0"/>
              </a:rPr>
              <a:t>Rapporten skal ikke bli liggende i en skuff!</a:t>
            </a:r>
          </a:p>
          <a:p>
            <a:pPr marL="263525" indent="-263525" fontAlgn="base"/>
            <a:r>
              <a:rPr lang="nb-NO" sz="2000" dirty="0">
                <a:solidFill>
                  <a:srgbClr val="000000"/>
                </a:solidFill>
                <a:latin typeface="Calibri" panose="020F0502020204030204" pitchFamily="34" charset="0"/>
              </a:rPr>
              <a:t>Strategi for digital omstilling i UH-sektoren =&gt; </a:t>
            </a:r>
            <a:br>
              <a:rPr lang="nb-NO" sz="2000" dirty="0">
                <a:solidFill>
                  <a:srgbClr val="000000"/>
                </a:solidFill>
                <a:latin typeface="Calibri" panose="020F0502020204030204" pitchFamily="34" charset="0"/>
              </a:rPr>
            </a:br>
            <a:r>
              <a:rPr lang="nb-NO" sz="2000" dirty="0">
                <a:solidFill>
                  <a:srgbClr val="000000"/>
                </a:solidFill>
                <a:latin typeface="Calibri" panose="020F0502020204030204" pitchFamily="34" charset="0"/>
              </a:rPr>
              <a:t>Handlingsplan ferdigstilles før sommeren. Mange av anbefalingene henvises dit.</a:t>
            </a:r>
          </a:p>
          <a:p>
            <a:pPr marL="263525" indent="-263525" fontAlgn="base"/>
            <a:r>
              <a:rPr lang="nb-NO" sz="2000" dirty="0">
                <a:solidFill>
                  <a:srgbClr val="000000"/>
                </a:solidFill>
                <a:latin typeface="Calibri" panose="020F0502020204030204" pitchFamily="34" charset="0"/>
              </a:rPr>
              <a:t>Via Datainfrastrukturutvalget til KD og </a:t>
            </a:r>
            <a:br>
              <a:rPr lang="nb-NO" sz="2000" dirty="0">
                <a:solidFill>
                  <a:srgbClr val="000000"/>
                </a:solidFill>
                <a:latin typeface="Calibri" panose="020F0502020204030204" pitchFamily="34" charset="0"/>
              </a:rPr>
            </a:br>
            <a:r>
              <a:rPr lang="nb-NO" sz="2000" dirty="0">
                <a:solidFill>
                  <a:srgbClr val="000000"/>
                </a:solidFill>
                <a:latin typeface="Calibri" panose="020F0502020204030204" pitchFamily="34" charset="0"/>
              </a:rPr>
              <a:t>Langtidsplan for forskning og høyere utdanning – Ny høsten 2022</a:t>
            </a:r>
          </a:p>
          <a:p>
            <a:pPr marL="263525" indent="-263525" fontAlgn="base"/>
            <a:r>
              <a:rPr lang="nb-NO" sz="2000" dirty="0">
                <a:solidFill>
                  <a:srgbClr val="000000"/>
                </a:solidFill>
                <a:latin typeface="Calibri" panose="020F0502020204030204" pitchFamily="34" charset="0"/>
              </a:rPr>
              <a:t>Den norske RDA-noden er klare for å ta oppgaver videre</a:t>
            </a:r>
          </a:p>
          <a:p>
            <a:pPr marL="263525" indent="-263525" fontAlgn="base"/>
            <a:r>
              <a:rPr lang="nb-NO" sz="2000" dirty="0">
                <a:solidFill>
                  <a:srgbClr val="000000"/>
                </a:solidFill>
                <a:latin typeface="Calibri" panose="020F0502020204030204" pitchFamily="34" charset="0"/>
              </a:rPr>
              <a:t>HK-dir har i oppdrag å være «samordner og pådriver for åpen forskning»</a:t>
            </a:r>
            <a:br>
              <a:rPr lang="nb-NO" sz="2000" dirty="0">
                <a:solidFill>
                  <a:srgbClr val="000000"/>
                </a:solidFill>
                <a:latin typeface="Calibri" panose="020F0502020204030204" pitchFamily="34" charset="0"/>
              </a:rPr>
            </a:br>
            <a:r>
              <a:rPr lang="nb-NO" sz="2000" dirty="0">
                <a:solidFill>
                  <a:srgbClr val="000000"/>
                </a:solidFill>
                <a:latin typeface="Calibri" panose="020F0502020204030204" pitchFamily="34" charset="0"/>
              </a:rPr>
              <a:t>Videre dialog med KD, institusjonene, Forskningsrådet, Sikt og en rekke andre!</a:t>
            </a:r>
          </a:p>
          <a:p>
            <a:pPr marL="263525" indent="-263525" fontAlgn="base"/>
            <a:r>
              <a:rPr lang="nb-NO" sz="2000" dirty="0">
                <a:solidFill>
                  <a:srgbClr val="000000"/>
                </a:solidFill>
                <a:latin typeface="Calibri" panose="020F0502020204030204" pitchFamily="34" charset="0"/>
              </a:rPr>
              <a:t>Første skritt: Sluttkonferanse før sommeren</a:t>
            </a:r>
          </a:p>
          <a:p>
            <a:pPr marL="0" indent="0" rtl="0" fontAlgn="base">
              <a:buNone/>
            </a:pPr>
            <a:endParaRPr lang="nb-NO" sz="2000" dirty="0"/>
          </a:p>
        </p:txBody>
      </p:sp>
    </p:spTree>
    <p:extLst>
      <p:ext uri="{BB962C8B-B14F-4D97-AF65-F5344CB8AC3E}">
        <p14:creationId xmlns:p14="http://schemas.microsoft.com/office/powerpoint/2010/main" val="2953501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34D16F-BDD1-4B65-B2D8-7E856E5F5755}"/>
              </a:ext>
            </a:extLst>
          </p:cNvPr>
          <p:cNvSpPr>
            <a:spLocks noGrp="1"/>
          </p:cNvSpPr>
          <p:nvPr>
            <p:ph type="title"/>
          </p:nvPr>
        </p:nvSpPr>
        <p:spPr>
          <a:xfrm>
            <a:off x="838200" y="94811"/>
            <a:ext cx="10515600" cy="1325563"/>
          </a:xfrm>
        </p:spPr>
        <p:txBody>
          <a:bodyPr/>
          <a:lstStyle/>
          <a:p>
            <a:r>
              <a:rPr lang="nb-NO" sz="3600" b="1" dirty="0"/>
              <a:t>Hvor kommer oppdraget fra?</a:t>
            </a:r>
          </a:p>
        </p:txBody>
      </p:sp>
      <p:sp>
        <p:nvSpPr>
          <p:cNvPr id="8" name="Ellipse 7">
            <a:extLst>
              <a:ext uri="{FF2B5EF4-FFF2-40B4-BE49-F238E27FC236}">
                <a16:creationId xmlns:a16="http://schemas.microsoft.com/office/drawing/2014/main" id="{968F104B-B6FB-4154-B2D0-619AD7D97FB3}"/>
              </a:ext>
            </a:extLst>
          </p:cNvPr>
          <p:cNvSpPr/>
          <p:nvPr/>
        </p:nvSpPr>
        <p:spPr>
          <a:xfrm>
            <a:off x="285752" y="2279289"/>
            <a:ext cx="1143000" cy="668047"/>
          </a:xfrm>
          <a:prstGeom prst="ellipse">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HOD</a:t>
            </a:r>
          </a:p>
        </p:txBody>
      </p:sp>
      <p:sp>
        <p:nvSpPr>
          <p:cNvPr id="6" name="Ellipse 5">
            <a:extLst>
              <a:ext uri="{FF2B5EF4-FFF2-40B4-BE49-F238E27FC236}">
                <a16:creationId xmlns:a16="http://schemas.microsoft.com/office/drawing/2014/main" id="{8DAC9854-F886-4E0C-B333-C5C2FF3F6CD7}"/>
              </a:ext>
            </a:extLst>
          </p:cNvPr>
          <p:cNvSpPr/>
          <p:nvPr/>
        </p:nvSpPr>
        <p:spPr>
          <a:xfrm>
            <a:off x="488374" y="1690689"/>
            <a:ext cx="1143000" cy="66804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KD</a:t>
            </a:r>
          </a:p>
        </p:txBody>
      </p:sp>
      <p:sp>
        <p:nvSpPr>
          <p:cNvPr id="7" name="Ellipse 6">
            <a:extLst>
              <a:ext uri="{FF2B5EF4-FFF2-40B4-BE49-F238E27FC236}">
                <a16:creationId xmlns:a16="http://schemas.microsoft.com/office/drawing/2014/main" id="{109BCE03-5133-4C48-9AD7-1044EA956308}"/>
              </a:ext>
            </a:extLst>
          </p:cNvPr>
          <p:cNvSpPr/>
          <p:nvPr/>
        </p:nvSpPr>
        <p:spPr>
          <a:xfrm>
            <a:off x="2441864" y="2566554"/>
            <a:ext cx="2753591" cy="82391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Unit/</a:t>
            </a:r>
            <a:br>
              <a:rPr lang="nb-NO" dirty="0"/>
            </a:br>
            <a:r>
              <a:rPr lang="nb-NO" dirty="0"/>
              <a:t>Digitaliserings-styret</a:t>
            </a:r>
          </a:p>
        </p:txBody>
      </p:sp>
      <p:cxnSp>
        <p:nvCxnSpPr>
          <p:cNvPr id="10" name="Rett pilkobling 9">
            <a:extLst>
              <a:ext uri="{FF2B5EF4-FFF2-40B4-BE49-F238E27FC236}">
                <a16:creationId xmlns:a16="http://schemas.microsoft.com/office/drawing/2014/main" id="{57D6A646-EF6D-46DA-B4C9-EDDAB20F0700}"/>
              </a:ext>
            </a:extLst>
          </p:cNvPr>
          <p:cNvCxnSpPr/>
          <p:nvPr/>
        </p:nvCxnSpPr>
        <p:spPr>
          <a:xfrm>
            <a:off x="1589813" y="2265004"/>
            <a:ext cx="883226" cy="48988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 name="Rektangel 10">
            <a:extLst>
              <a:ext uri="{FF2B5EF4-FFF2-40B4-BE49-F238E27FC236}">
                <a16:creationId xmlns:a16="http://schemas.microsoft.com/office/drawing/2014/main" id="{9FC3AA40-670A-413A-A98F-21DE189A9C1A}"/>
              </a:ext>
            </a:extLst>
          </p:cNvPr>
          <p:cNvSpPr/>
          <p:nvPr/>
        </p:nvSpPr>
        <p:spPr>
          <a:xfrm>
            <a:off x="1631373" y="1199967"/>
            <a:ext cx="4085935" cy="1065037"/>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600" i="1" dirty="0"/>
              <a:t>Digitaliseringsstrategi for UH-sektoren</a:t>
            </a:r>
          </a:p>
          <a:p>
            <a:pPr algn="ctr"/>
            <a:r>
              <a:rPr lang="nb-NO" sz="1600" i="1" dirty="0"/>
              <a:t>Strategi for tilgjengeliggjøring og deling av forskningsdata</a:t>
            </a:r>
          </a:p>
        </p:txBody>
      </p:sp>
      <p:sp>
        <p:nvSpPr>
          <p:cNvPr id="12" name="Rektangel 11">
            <a:extLst>
              <a:ext uri="{FF2B5EF4-FFF2-40B4-BE49-F238E27FC236}">
                <a16:creationId xmlns:a16="http://schemas.microsoft.com/office/drawing/2014/main" id="{609FD237-7ED5-4857-8125-AF7C8B746999}"/>
              </a:ext>
            </a:extLst>
          </p:cNvPr>
          <p:cNvSpPr/>
          <p:nvPr/>
        </p:nvSpPr>
        <p:spPr>
          <a:xfrm>
            <a:off x="5268193" y="2509948"/>
            <a:ext cx="3127662" cy="823911"/>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600" i="1" dirty="0"/>
              <a:t>Handlingsplan for digitalisering i høyere utdanning og forskning</a:t>
            </a:r>
          </a:p>
        </p:txBody>
      </p:sp>
      <p:sp>
        <p:nvSpPr>
          <p:cNvPr id="13" name="Ellipse 12">
            <a:extLst>
              <a:ext uri="{FF2B5EF4-FFF2-40B4-BE49-F238E27FC236}">
                <a16:creationId xmlns:a16="http://schemas.microsoft.com/office/drawing/2014/main" id="{A9406ADC-6C8E-4065-9715-1E90DB7CAB03}"/>
              </a:ext>
            </a:extLst>
          </p:cNvPr>
          <p:cNvSpPr/>
          <p:nvPr/>
        </p:nvSpPr>
        <p:spPr>
          <a:xfrm>
            <a:off x="4378034" y="3907052"/>
            <a:ext cx="3127662" cy="82391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Fagutvalg for forskning</a:t>
            </a:r>
          </a:p>
        </p:txBody>
      </p:sp>
      <p:cxnSp>
        <p:nvCxnSpPr>
          <p:cNvPr id="14" name="Rett pilkobling 13">
            <a:extLst>
              <a:ext uri="{FF2B5EF4-FFF2-40B4-BE49-F238E27FC236}">
                <a16:creationId xmlns:a16="http://schemas.microsoft.com/office/drawing/2014/main" id="{7FC14268-28F1-4B0B-825D-A1FE73A712D2}"/>
              </a:ext>
            </a:extLst>
          </p:cNvPr>
          <p:cNvCxnSpPr/>
          <p:nvPr/>
        </p:nvCxnSpPr>
        <p:spPr>
          <a:xfrm>
            <a:off x="3678385" y="3503903"/>
            <a:ext cx="883226" cy="48988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5" name="Rektangel 14">
            <a:extLst>
              <a:ext uri="{FF2B5EF4-FFF2-40B4-BE49-F238E27FC236}">
                <a16:creationId xmlns:a16="http://schemas.microsoft.com/office/drawing/2014/main" id="{DBE646EB-F4B1-4D5A-B2B8-8EB9D6796211}"/>
              </a:ext>
            </a:extLst>
          </p:cNvPr>
          <p:cNvSpPr/>
          <p:nvPr/>
        </p:nvSpPr>
        <p:spPr>
          <a:xfrm>
            <a:off x="7588824" y="3907052"/>
            <a:ext cx="3127662" cy="823911"/>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600" i="1"/>
              <a:t>Forslag til tiltak for gjennomføring av handlingsplanen</a:t>
            </a:r>
          </a:p>
        </p:txBody>
      </p:sp>
      <p:sp>
        <p:nvSpPr>
          <p:cNvPr id="16" name="Rektangel 15">
            <a:extLst>
              <a:ext uri="{FF2B5EF4-FFF2-40B4-BE49-F238E27FC236}">
                <a16:creationId xmlns:a16="http://schemas.microsoft.com/office/drawing/2014/main" id="{02294538-C3FE-426B-A1F0-561D5104EF45}"/>
              </a:ext>
            </a:extLst>
          </p:cNvPr>
          <p:cNvSpPr/>
          <p:nvPr/>
        </p:nvSpPr>
        <p:spPr>
          <a:xfrm>
            <a:off x="8226138" y="5149912"/>
            <a:ext cx="3127662" cy="9703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600" dirty="0"/>
              <a:t>Utredning: Felles infrastruktur og tjenester for FAIR forskningsdata</a:t>
            </a:r>
          </a:p>
        </p:txBody>
      </p:sp>
      <p:cxnSp>
        <p:nvCxnSpPr>
          <p:cNvPr id="18" name="Rett pilkobling 17">
            <a:extLst>
              <a:ext uri="{FF2B5EF4-FFF2-40B4-BE49-F238E27FC236}">
                <a16:creationId xmlns:a16="http://schemas.microsoft.com/office/drawing/2014/main" id="{F46C9D00-9D4E-456B-AAC2-986E383C267B}"/>
              </a:ext>
            </a:extLst>
          </p:cNvPr>
          <p:cNvCxnSpPr/>
          <p:nvPr/>
        </p:nvCxnSpPr>
        <p:spPr>
          <a:xfrm>
            <a:off x="7105647" y="4705518"/>
            <a:ext cx="883226" cy="48988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1" name="Rektangel 20">
            <a:extLst>
              <a:ext uri="{FF2B5EF4-FFF2-40B4-BE49-F238E27FC236}">
                <a16:creationId xmlns:a16="http://schemas.microsoft.com/office/drawing/2014/main" id="{225AB439-2318-4639-8BDE-4691F0D1BAA3}"/>
              </a:ext>
            </a:extLst>
          </p:cNvPr>
          <p:cNvSpPr/>
          <p:nvPr/>
        </p:nvSpPr>
        <p:spPr>
          <a:xfrm>
            <a:off x="5831034" y="1140395"/>
            <a:ext cx="6056166" cy="97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nb-NO" b="1" dirty="0">
                <a:solidFill>
                  <a:schemeClr val="tx1"/>
                </a:solidFill>
              </a:rPr>
              <a:t>Så åpent som mulig, så lukket som nødvendig</a:t>
            </a:r>
          </a:p>
          <a:p>
            <a:pPr marL="285750" indent="-285750">
              <a:buFont typeface="Arial" panose="020B0604020202020204" pitchFamily="34" charset="0"/>
              <a:buChar char="•"/>
            </a:pPr>
            <a:r>
              <a:rPr lang="nb-NO" b="1" dirty="0">
                <a:solidFill>
                  <a:schemeClr val="tx1"/>
                </a:solidFill>
              </a:rPr>
              <a:t>Følge FAIR-prinsippene</a:t>
            </a:r>
          </a:p>
        </p:txBody>
      </p:sp>
    </p:spTree>
    <p:extLst>
      <p:ext uri="{BB962C8B-B14F-4D97-AF65-F5344CB8AC3E}">
        <p14:creationId xmlns:p14="http://schemas.microsoft.com/office/powerpoint/2010/main" val="1005996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e 2">
            <a:extLst>
              <a:ext uri="{FF2B5EF4-FFF2-40B4-BE49-F238E27FC236}">
                <a16:creationId xmlns:a16="http://schemas.microsoft.com/office/drawing/2014/main" id="{B293C340-F8CC-46BB-AD2F-4AA567F190DA}"/>
              </a:ext>
            </a:extLst>
          </p:cNvPr>
          <p:cNvGrpSpPr/>
          <p:nvPr/>
        </p:nvGrpSpPr>
        <p:grpSpPr>
          <a:xfrm>
            <a:off x="1863932" y="2081878"/>
            <a:ext cx="8464139" cy="3630859"/>
            <a:chOff x="453241" y="1632836"/>
            <a:chExt cx="11285518" cy="4841145"/>
          </a:xfrm>
        </p:grpSpPr>
        <p:sp>
          <p:nvSpPr>
            <p:cNvPr id="4" name="Frihåndsform: figur 3">
              <a:extLst>
                <a:ext uri="{FF2B5EF4-FFF2-40B4-BE49-F238E27FC236}">
                  <a16:creationId xmlns:a16="http://schemas.microsoft.com/office/drawing/2014/main" id="{D0FB23A1-171F-4523-B742-8AE88E1D7186}"/>
                </a:ext>
              </a:extLst>
            </p:cNvPr>
            <p:cNvSpPr/>
            <p:nvPr/>
          </p:nvSpPr>
          <p:spPr>
            <a:xfrm rot="16200000">
              <a:off x="-1178195" y="3988241"/>
              <a:ext cx="3811333" cy="548461"/>
            </a:xfrm>
            <a:custGeom>
              <a:avLst/>
              <a:gdLst>
                <a:gd name="connsiteX0" fmla="*/ 0 w 3811333"/>
                <a:gd name="connsiteY0" fmla="*/ 0 h 548461"/>
                <a:gd name="connsiteX1" fmla="*/ 3811333 w 3811333"/>
                <a:gd name="connsiteY1" fmla="*/ 0 h 548461"/>
                <a:gd name="connsiteX2" fmla="*/ 3811333 w 3811333"/>
                <a:gd name="connsiteY2" fmla="*/ 548461 h 548461"/>
                <a:gd name="connsiteX3" fmla="*/ 0 w 3811333"/>
                <a:gd name="connsiteY3" fmla="*/ 548461 h 548461"/>
                <a:gd name="connsiteX4" fmla="*/ 0 w 3811333"/>
                <a:gd name="connsiteY4" fmla="*/ 0 h 548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1333" h="548461">
                  <a:moveTo>
                    <a:pt x="0" y="0"/>
                  </a:moveTo>
                  <a:lnTo>
                    <a:pt x="3811333" y="0"/>
                  </a:lnTo>
                  <a:lnTo>
                    <a:pt x="3811333" y="548461"/>
                  </a:lnTo>
                  <a:lnTo>
                    <a:pt x="0" y="54846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0" rIns="362785" bIns="0" numCol="1" spcCol="1270" anchor="t" anchorCtr="0">
              <a:noAutofit/>
            </a:bodyPr>
            <a:lstStyle/>
            <a:p>
              <a:pPr algn="r" defTabSz="766763">
                <a:lnSpc>
                  <a:spcPct val="90000"/>
                </a:lnSpc>
                <a:spcBef>
                  <a:spcPct val="0"/>
                </a:spcBef>
                <a:spcAft>
                  <a:spcPct val="35000"/>
                </a:spcAft>
              </a:pPr>
              <a:r>
                <a:rPr lang="nb-NO" sz="1725" dirty="0">
                  <a:solidFill>
                    <a:prstClr val="black">
                      <a:hueOff val="0"/>
                      <a:satOff val="0"/>
                      <a:lumOff val="0"/>
                      <a:alphaOff val="0"/>
                    </a:prstClr>
                  </a:solidFill>
                  <a:latin typeface="Quicksand" panose="020B0604020202020204" charset="0"/>
                </a:rPr>
                <a:t>Datalisensutvalget  </a:t>
              </a:r>
              <a:endParaRPr lang="en-US" sz="1725" dirty="0">
                <a:solidFill>
                  <a:prstClr val="black">
                    <a:hueOff val="0"/>
                    <a:satOff val="0"/>
                    <a:lumOff val="0"/>
                    <a:alphaOff val="0"/>
                  </a:prstClr>
                </a:solidFill>
                <a:latin typeface="Quicksand" panose="020B0604020202020204" charset="0"/>
              </a:endParaRPr>
            </a:p>
          </p:txBody>
        </p:sp>
        <p:sp>
          <p:nvSpPr>
            <p:cNvPr id="5" name="Frihåndsform: figur 4">
              <a:extLst>
                <a:ext uri="{FF2B5EF4-FFF2-40B4-BE49-F238E27FC236}">
                  <a16:creationId xmlns:a16="http://schemas.microsoft.com/office/drawing/2014/main" id="{B0720A71-C2F3-41D5-8332-4BF43F9E5BF8}"/>
                </a:ext>
              </a:extLst>
            </p:cNvPr>
            <p:cNvSpPr/>
            <p:nvPr/>
          </p:nvSpPr>
          <p:spPr>
            <a:xfrm>
              <a:off x="1001702" y="2356804"/>
              <a:ext cx="2731919" cy="4117177"/>
            </a:xfrm>
            <a:custGeom>
              <a:avLst/>
              <a:gdLst>
                <a:gd name="connsiteX0" fmla="*/ 0 w 2731918"/>
                <a:gd name="connsiteY0" fmla="*/ 0 h 3811333"/>
                <a:gd name="connsiteX1" fmla="*/ 2731918 w 2731918"/>
                <a:gd name="connsiteY1" fmla="*/ 0 h 3811333"/>
                <a:gd name="connsiteX2" fmla="*/ 2731918 w 2731918"/>
                <a:gd name="connsiteY2" fmla="*/ 3811333 h 3811333"/>
                <a:gd name="connsiteX3" fmla="*/ 0 w 2731918"/>
                <a:gd name="connsiteY3" fmla="*/ 3811333 h 3811333"/>
                <a:gd name="connsiteX4" fmla="*/ 0 w 2731918"/>
                <a:gd name="connsiteY4" fmla="*/ 0 h 3811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1918" h="3811333">
                  <a:moveTo>
                    <a:pt x="0" y="0"/>
                  </a:moveTo>
                  <a:lnTo>
                    <a:pt x="2731918" y="0"/>
                  </a:lnTo>
                  <a:lnTo>
                    <a:pt x="2731918" y="3811333"/>
                  </a:lnTo>
                  <a:lnTo>
                    <a:pt x="0" y="3811333"/>
                  </a:lnTo>
                  <a:lnTo>
                    <a:pt x="0" y="0"/>
                  </a:lnTo>
                  <a:close/>
                </a:path>
              </a:pathLst>
            </a:custGeom>
            <a:solidFill>
              <a:srgbClr val="1C445A"/>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2014" tIns="362784" rIns="112014" bIns="112014" numCol="1" spcCol="1270" anchor="t" anchorCtr="0">
              <a:noAutofit/>
            </a:bodyPr>
            <a:lstStyle/>
            <a:p>
              <a:pPr marL="128588" lvl="1" indent="-128588" defTabSz="533400">
                <a:lnSpc>
                  <a:spcPct val="90000"/>
                </a:lnSpc>
                <a:spcBef>
                  <a:spcPct val="0"/>
                </a:spcBef>
                <a:spcAft>
                  <a:spcPct val="15000"/>
                </a:spcAft>
                <a:buFontTx/>
                <a:buChar char="•"/>
              </a:pPr>
              <a:r>
                <a:rPr lang="nb-NO" sz="1200" dirty="0">
                  <a:solidFill>
                    <a:prstClr val="white"/>
                  </a:solidFill>
                  <a:latin typeface="Quicksand" panose="020B0604020202020204" charset="0"/>
                </a:rPr>
                <a:t>Gjennomgang av juridiske rammebetingelsene for deling og gjenbruk av forskningsdata</a:t>
              </a:r>
              <a:endParaRPr lang="en-US" sz="1200" dirty="0">
                <a:solidFill>
                  <a:prstClr val="white"/>
                </a:solidFill>
                <a:latin typeface="Quicksand" panose="020B0604020202020204" charset="0"/>
              </a:endParaRPr>
            </a:p>
            <a:p>
              <a:pPr marL="128588" lvl="1" indent="-128588" defTabSz="533400">
                <a:lnSpc>
                  <a:spcPct val="90000"/>
                </a:lnSpc>
                <a:spcBef>
                  <a:spcPct val="0"/>
                </a:spcBef>
                <a:spcAft>
                  <a:spcPct val="15000"/>
                </a:spcAft>
                <a:buFontTx/>
                <a:buChar char="•"/>
              </a:pPr>
              <a:r>
                <a:rPr lang="nb-NO" sz="1200" dirty="0">
                  <a:solidFill>
                    <a:prstClr val="white"/>
                  </a:solidFill>
                  <a:latin typeface="Quicksand" panose="020B0604020202020204" charset="0"/>
                </a:rPr>
                <a:t>Anbefalte lisenser</a:t>
              </a:r>
              <a:endParaRPr lang="en-US" sz="1200" dirty="0">
                <a:solidFill>
                  <a:prstClr val="white"/>
                </a:solidFill>
                <a:latin typeface="Quicksand" panose="020B0604020202020204" charset="0"/>
              </a:endParaRPr>
            </a:p>
            <a:p>
              <a:pPr marL="128588" lvl="1" indent="-128588" defTabSz="533400">
                <a:lnSpc>
                  <a:spcPct val="90000"/>
                </a:lnSpc>
                <a:spcBef>
                  <a:spcPct val="0"/>
                </a:spcBef>
                <a:spcAft>
                  <a:spcPct val="15000"/>
                </a:spcAft>
                <a:buFontTx/>
                <a:buChar char="•"/>
              </a:pPr>
              <a:r>
                <a:rPr lang="nb-NO" sz="1200" dirty="0">
                  <a:solidFill>
                    <a:prstClr val="white"/>
                  </a:solidFill>
                  <a:latin typeface="Quicksand" panose="020B0604020202020204" charset="0"/>
                </a:rPr>
                <a:t>Beskrivelse av strukturelle og kulturelle hinder for deling og gjenbruk av forskningsdata</a:t>
              </a:r>
              <a:endParaRPr lang="en-US" sz="1200" dirty="0">
                <a:solidFill>
                  <a:prstClr val="white"/>
                </a:solidFill>
                <a:latin typeface="Quicksand" panose="020B0604020202020204" charset="0"/>
              </a:endParaRPr>
            </a:p>
            <a:p>
              <a:pPr marL="128588" lvl="1" indent="-128588" defTabSz="533400">
                <a:lnSpc>
                  <a:spcPct val="90000"/>
                </a:lnSpc>
                <a:spcBef>
                  <a:spcPct val="0"/>
                </a:spcBef>
                <a:spcAft>
                  <a:spcPct val="15000"/>
                </a:spcAft>
                <a:buFontTx/>
                <a:buChar char="•"/>
              </a:pPr>
              <a:r>
                <a:rPr lang="nb-NO" sz="1200" dirty="0">
                  <a:solidFill>
                    <a:prstClr val="white"/>
                  </a:solidFill>
                  <a:latin typeface="Quicksand" panose="020B0604020202020204" charset="0"/>
                </a:rPr>
                <a:t>Anbefalte tiltak til regjering/departement, virkemiddelapparatet og institusjonene</a:t>
              </a:r>
              <a:endParaRPr lang="en-US" sz="1200" dirty="0">
                <a:solidFill>
                  <a:prstClr val="white"/>
                </a:solidFill>
                <a:latin typeface="Quicksand" panose="020B0604020202020204" charset="0"/>
              </a:endParaRPr>
            </a:p>
          </p:txBody>
        </p:sp>
        <p:sp>
          <p:nvSpPr>
            <p:cNvPr id="11" name="Rektangel 10">
              <a:extLst>
                <a:ext uri="{FF2B5EF4-FFF2-40B4-BE49-F238E27FC236}">
                  <a16:creationId xmlns:a16="http://schemas.microsoft.com/office/drawing/2014/main" id="{FD0928EE-24E9-4C44-99B3-072602FBB654}"/>
                </a:ext>
              </a:extLst>
            </p:cNvPr>
            <p:cNvSpPr/>
            <p:nvPr/>
          </p:nvSpPr>
          <p:spPr>
            <a:xfrm>
              <a:off x="453241" y="1632836"/>
              <a:ext cx="1096922" cy="1096922"/>
            </a:xfrm>
            <a:prstGeom prst="rect">
              <a:avLst/>
            </a:prstGeom>
            <a:solidFill>
              <a:schemeClr val="bg1">
                <a:lumMod val="85000"/>
              </a:schemeClr>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3" name="Frihåndsform: figur 12">
              <a:extLst>
                <a:ext uri="{FF2B5EF4-FFF2-40B4-BE49-F238E27FC236}">
                  <a16:creationId xmlns:a16="http://schemas.microsoft.com/office/drawing/2014/main" id="{88A5C78B-2CB3-4359-83AF-247A8D7624BE}"/>
                </a:ext>
              </a:extLst>
            </p:cNvPr>
            <p:cNvSpPr/>
            <p:nvPr/>
          </p:nvSpPr>
          <p:spPr>
            <a:xfrm rot="16200000">
              <a:off x="2824373" y="3988241"/>
              <a:ext cx="3811333" cy="548461"/>
            </a:xfrm>
            <a:custGeom>
              <a:avLst/>
              <a:gdLst>
                <a:gd name="connsiteX0" fmla="*/ 0 w 3811333"/>
                <a:gd name="connsiteY0" fmla="*/ 0 h 548461"/>
                <a:gd name="connsiteX1" fmla="*/ 3811333 w 3811333"/>
                <a:gd name="connsiteY1" fmla="*/ 0 h 548461"/>
                <a:gd name="connsiteX2" fmla="*/ 3811333 w 3811333"/>
                <a:gd name="connsiteY2" fmla="*/ 548461 h 548461"/>
                <a:gd name="connsiteX3" fmla="*/ 0 w 3811333"/>
                <a:gd name="connsiteY3" fmla="*/ 548461 h 548461"/>
                <a:gd name="connsiteX4" fmla="*/ 0 w 3811333"/>
                <a:gd name="connsiteY4" fmla="*/ 0 h 548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1333" h="548461">
                  <a:moveTo>
                    <a:pt x="0" y="0"/>
                  </a:moveTo>
                  <a:lnTo>
                    <a:pt x="3811333" y="0"/>
                  </a:lnTo>
                  <a:lnTo>
                    <a:pt x="3811333" y="548461"/>
                  </a:lnTo>
                  <a:lnTo>
                    <a:pt x="0" y="54846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0" rIns="362785" bIns="-1" numCol="1" spcCol="1270" anchor="t" anchorCtr="0">
              <a:noAutofit/>
            </a:bodyPr>
            <a:lstStyle/>
            <a:p>
              <a:pPr algn="r" defTabSz="766763">
                <a:lnSpc>
                  <a:spcPct val="90000"/>
                </a:lnSpc>
                <a:spcBef>
                  <a:spcPct val="0"/>
                </a:spcBef>
                <a:spcAft>
                  <a:spcPct val="35000"/>
                </a:spcAft>
              </a:pPr>
              <a:r>
                <a:rPr lang="nb-NO" sz="1725" dirty="0">
                  <a:solidFill>
                    <a:prstClr val="black">
                      <a:hueOff val="0"/>
                      <a:satOff val="0"/>
                      <a:lumOff val="0"/>
                      <a:alphaOff val="0"/>
                    </a:prstClr>
                  </a:solidFill>
                  <a:latin typeface="Quicksand" panose="020B0604020202020204" charset="0"/>
                </a:rPr>
                <a:t>FAIR-utvalget</a:t>
              </a:r>
              <a:endParaRPr lang="en-US" sz="1725" dirty="0">
                <a:solidFill>
                  <a:prstClr val="black">
                    <a:hueOff val="0"/>
                    <a:satOff val="0"/>
                    <a:lumOff val="0"/>
                    <a:alphaOff val="0"/>
                  </a:prstClr>
                </a:solidFill>
                <a:latin typeface="Quicksand" panose="020B0604020202020204" charset="0"/>
              </a:endParaRPr>
            </a:p>
          </p:txBody>
        </p:sp>
        <p:sp>
          <p:nvSpPr>
            <p:cNvPr id="14" name="Frihåndsform: figur 13">
              <a:extLst>
                <a:ext uri="{FF2B5EF4-FFF2-40B4-BE49-F238E27FC236}">
                  <a16:creationId xmlns:a16="http://schemas.microsoft.com/office/drawing/2014/main" id="{32B6A80B-9FA1-4492-BF60-8173813980E1}"/>
                </a:ext>
              </a:extLst>
            </p:cNvPr>
            <p:cNvSpPr/>
            <p:nvPr/>
          </p:nvSpPr>
          <p:spPr>
            <a:xfrm>
              <a:off x="5004270" y="2356805"/>
              <a:ext cx="2731919" cy="4117176"/>
            </a:xfrm>
            <a:custGeom>
              <a:avLst/>
              <a:gdLst>
                <a:gd name="connsiteX0" fmla="*/ 0 w 2731918"/>
                <a:gd name="connsiteY0" fmla="*/ 0 h 3811333"/>
                <a:gd name="connsiteX1" fmla="*/ 2731918 w 2731918"/>
                <a:gd name="connsiteY1" fmla="*/ 0 h 3811333"/>
                <a:gd name="connsiteX2" fmla="*/ 2731918 w 2731918"/>
                <a:gd name="connsiteY2" fmla="*/ 3811333 h 3811333"/>
                <a:gd name="connsiteX3" fmla="*/ 0 w 2731918"/>
                <a:gd name="connsiteY3" fmla="*/ 3811333 h 3811333"/>
                <a:gd name="connsiteX4" fmla="*/ 0 w 2731918"/>
                <a:gd name="connsiteY4" fmla="*/ 0 h 3811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1918" h="3811333">
                  <a:moveTo>
                    <a:pt x="0" y="0"/>
                  </a:moveTo>
                  <a:lnTo>
                    <a:pt x="2731918" y="0"/>
                  </a:lnTo>
                  <a:lnTo>
                    <a:pt x="2731918" y="3811333"/>
                  </a:lnTo>
                  <a:lnTo>
                    <a:pt x="0" y="3811333"/>
                  </a:lnTo>
                  <a:lnTo>
                    <a:pt x="0" y="0"/>
                  </a:lnTo>
                  <a:close/>
                </a:path>
              </a:pathLst>
            </a:custGeom>
            <a:solidFill>
              <a:srgbClr val="1C445A"/>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2014" tIns="362784" rIns="112014" bIns="112014" numCol="1" spcCol="1270" anchor="t" anchorCtr="0">
              <a:noAutofit/>
            </a:bodyPr>
            <a:lstStyle/>
            <a:p>
              <a:pPr marL="128588" lvl="1" indent="-128588" defTabSz="533400">
                <a:lnSpc>
                  <a:spcPct val="90000"/>
                </a:lnSpc>
                <a:spcBef>
                  <a:spcPct val="0"/>
                </a:spcBef>
                <a:spcAft>
                  <a:spcPct val="15000"/>
                </a:spcAft>
                <a:buFontTx/>
                <a:buChar char="•"/>
              </a:pPr>
              <a:r>
                <a:rPr lang="nb-NO" sz="1200" dirty="0">
                  <a:solidFill>
                    <a:prstClr val="white"/>
                  </a:solidFill>
                  <a:latin typeface="Quicksand" panose="020B0604020202020204" charset="0"/>
                </a:rPr>
                <a:t>Dagens praksis</a:t>
              </a:r>
              <a:endParaRPr lang="en-US" sz="1200" dirty="0">
                <a:solidFill>
                  <a:prstClr val="white"/>
                </a:solidFill>
                <a:latin typeface="Quicksand" panose="020B0604020202020204" charset="0"/>
              </a:endParaRPr>
            </a:p>
            <a:p>
              <a:pPr marL="128588" lvl="1" indent="-128588" defTabSz="533400">
                <a:lnSpc>
                  <a:spcPct val="90000"/>
                </a:lnSpc>
                <a:spcBef>
                  <a:spcPct val="0"/>
                </a:spcBef>
                <a:spcAft>
                  <a:spcPct val="15000"/>
                </a:spcAft>
                <a:buFontTx/>
                <a:buChar char="•"/>
              </a:pPr>
              <a:r>
                <a:rPr lang="nb-NO" sz="1200" dirty="0">
                  <a:solidFill>
                    <a:prstClr val="white"/>
                  </a:solidFill>
                  <a:latin typeface="Quicksand" panose="020B0604020202020204" charset="0"/>
                </a:rPr>
                <a:t>Hva er behovet til forskeren?</a:t>
              </a:r>
              <a:endParaRPr lang="en-US" sz="1200" dirty="0">
                <a:solidFill>
                  <a:prstClr val="white"/>
                </a:solidFill>
                <a:latin typeface="Quicksand" panose="020B0604020202020204" charset="0"/>
              </a:endParaRPr>
            </a:p>
            <a:p>
              <a:pPr marL="128588" lvl="1" indent="-128588" defTabSz="533400">
                <a:lnSpc>
                  <a:spcPct val="90000"/>
                </a:lnSpc>
                <a:spcBef>
                  <a:spcPct val="0"/>
                </a:spcBef>
                <a:spcAft>
                  <a:spcPct val="15000"/>
                </a:spcAft>
                <a:buFontTx/>
                <a:buChar char="•"/>
              </a:pPr>
              <a:r>
                <a:rPr lang="nb-NO" sz="1200" dirty="0">
                  <a:solidFill>
                    <a:prstClr val="white"/>
                  </a:solidFill>
                  <a:latin typeface="Quicksand" panose="020B0604020202020204" charset="0"/>
                </a:rPr>
                <a:t>Hva kjennetegner gode fellesløsninger for mer FAIR datadeling?</a:t>
              </a:r>
              <a:endParaRPr lang="en-US" sz="1200" dirty="0">
                <a:solidFill>
                  <a:prstClr val="white"/>
                </a:solidFill>
                <a:latin typeface="Quicksand" panose="020B0604020202020204" charset="0"/>
              </a:endParaRPr>
            </a:p>
            <a:p>
              <a:pPr marL="128588" lvl="1" indent="-128588" defTabSz="533400">
                <a:lnSpc>
                  <a:spcPct val="90000"/>
                </a:lnSpc>
                <a:spcBef>
                  <a:spcPct val="0"/>
                </a:spcBef>
                <a:spcAft>
                  <a:spcPct val="15000"/>
                </a:spcAft>
                <a:buFontTx/>
                <a:buChar char="•"/>
              </a:pPr>
              <a:r>
                <a:rPr lang="nb-NO" sz="1200" dirty="0">
                  <a:solidFill>
                    <a:prstClr val="white"/>
                  </a:solidFill>
                  <a:latin typeface="Quicksand" panose="020B0604020202020204" charset="0"/>
                </a:rPr>
                <a:t>Oversikt over eksisterende infrastruktur og hva som mangler</a:t>
              </a:r>
              <a:endParaRPr lang="en-US" sz="1200" dirty="0">
                <a:solidFill>
                  <a:prstClr val="white"/>
                </a:solidFill>
                <a:latin typeface="Quicksand" panose="020B0604020202020204" charset="0"/>
              </a:endParaRPr>
            </a:p>
            <a:p>
              <a:pPr marL="128588" lvl="1" indent="-128588" defTabSz="533400">
                <a:lnSpc>
                  <a:spcPct val="90000"/>
                </a:lnSpc>
                <a:spcBef>
                  <a:spcPct val="0"/>
                </a:spcBef>
                <a:spcAft>
                  <a:spcPct val="15000"/>
                </a:spcAft>
                <a:buFontTx/>
                <a:buChar char="•"/>
              </a:pPr>
              <a:r>
                <a:rPr lang="nb-NO" sz="1200" dirty="0">
                  <a:solidFill>
                    <a:prstClr val="white"/>
                  </a:solidFill>
                  <a:latin typeface="Quicksand" panose="020B0604020202020204" charset="0"/>
                </a:rPr>
                <a:t>Hvordan ligger institusjonene an?</a:t>
              </a:r>
              <a:endParaRPr lang="en-US" sz="1200" dirty="0">
                <a:solidFill>
                  <a:prstClr val="white"/>
                </a:solidFill>
                <a:latin typeface="Quicksand" panose="020B0604020202020204" charset="0"/>
              </a:endParaRPr>
            </a:p>
            <a:p>
              <a:pPr marL="128588" lvl="1" indent="-128588" defTabSz="533400">
                <a:lnSpc>
                  <a:spcPct val="90000"/>
                </a:lnSpc>
                <a:spcBef>
                  <a:spcPct val="0"/>
                </a:spcBef>
                <a:spcAft>
                  <a:spcPct val="15000"/>
                </a:spcAft>
                <a:buFontTx/>
                <a:buChar char="•"/>
              </a:pPr>
              <a:r>
                <a:rPr lang="nb-NO" sz="1200" dirty="0">
                  <a:solidFill>
                    <a:prstClr val="white"/>
                  </a:solidFill>
                  <a:latin typeface="Quicksand" panose="020B0604020202020204" charset="0"/>
                </a:rPr>
                <a:t>Norsk terminologi om forskningsdata</a:t>
              </a:r>
              <a:endParaRPr lang="en-US" sz="1200" dirty="0">
                <a:solidFill>
                  <a:prstClr val="white"/>
                </a:solidFill>
                <a:latin typeface="Quicksand" panose="020B0604020202020204" charset="0"/>
              </a:endParaRPr>
            </a:p>
          </p:txBody>
        </p:sp>
        <p:sp>
          <p:nvSpPr>
            <p:cNvPr id="15" name="Rektangel 14">
              <a:extLst>
                <a:ext uri="{FF2B5EF4-FFF2-40B4-BE49-F238E27FC236}">
                  <a16:creationId xmlns:a16="http://schemas.microsoft.com/office/drawing/2014/main" id="{01ACAA58-BBC4-4F4D-82EE-3AC0973C67FB}"/>
                </a:ext>
              </a:extLst>
            </p:cNvPr>
            <p:cNvSpPr/>
            <p:nvPr/>
          </p:nvSpPr>
          <p:spPr>
            <a:xfrm>
              <a:off x="4455809" y="1632836"/>
              <a:ext cx="1096922" cy="1096922"/>
            </a:xfrm>
            <a:prstGeom prst="rect">
              <a:avLst/>
            </a:prstGeom>
            <a:solidFill>
              <a:schemeClr val="bg1">
                <a:lumMod val="85000"/>
              </a:schemeClr>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6" name="Frihåndsform: figur 15">
              <a:extLst>
                <a:ext uri="{FF2B5EF4-FFF2-40B4-BE49-F238E27FC236}">
                  <a16:creationId xmlns:a16="http://schemas.microsoft.com/office/drawing/2014/main" id="{74739E0D-DB1A-48EC-92BC-4D324C75B908}"/>
                </a:ext>
              </a:extLst>
            </p:cNvPr>
            <p:cNvSpPr/>
            <p:nvPr/>
          </p:nvSpPr>
          <p:spPr>
            <a:xfrm rot="16200000">
              <a:off x="6758518" y="4056664"/>
              <a:ext cx="3948178" cy="548461"/>
            </a:xfrm>
            <a:custGeom>
              <a:avLst/>
              <a:gdLst>
                <a:gd name="connsiteX0" fmla="*/ 0 w 3811333"/>
                <a:gd name="connsiteY0" fmla="*/ 0 h 548461"/>
                <a:gd name="connsiteX1" fmla="*/ 3811333 w 3811333"/>
                <a:gd name="connsiteY1" fmla="*/ 0 h 548461"/>
                <a:gd name="connsiteX2" fmla="*/ 3811333 w 3811333"/>
                <a:gd name="connsiteY2" fmla="*/ 548461 h 548461"/>
                <a:gd name="connsiteX3" fmla="*/ 0 w 3811333"/>
                <a:gd name="connsiteY3" fmla="*/ 548461 h 548461"/>
                <a:gd name="connsiteX4" fmla="*/ 0 w 3811333"/>
                <a:gd name="connsiteY4" fmla="*/ 0 h 548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1333" h="548461">
                  <a:moveTo>
                    <a:pt x="0" y="0"/>
                  </a:moveTo>
                  <a:lnTo>
                    <a:pt x="3811333" y="0"/>
                  </a:lnTo>
                  <a:lnTo>
                    <a:pt x="3811333" y="548461"/>
                  </a:lnTo>
                  <a:lnTo>
                    <a:pt x="0" y="54846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0" rIns="362785" bIns="-1" numCol="1" spcCol="1270" anchor="t" anchorCtr="0">
              <a:noAutofit/>
            </a:bodyPr>
            <a:lstStyle/>
            <a:p>
              <a:pPr algn="r" defTabSz="766763">
                <a:lnSpc>
                  <a:spcPct val="90000"/>
                </a:lnSpc>
                <a:spcBef>
                  <a:spcPct val="0"/>
                </a:spcBef>
                <a:spcAft>
                  <a:spcPct val="35000"/>
                </a:spcAft>
              </a:pPr>
              <a:r>
                <a:rPr lang="nb-NO" sz="1725" dirty="0">
                  <a:solidFill>
                    <a:prstClr val="black">
                      <a:hueOff val="0"/>
                      <a:satOff val="0"/>
                      <a:lumOff val="0"/>
                      <a:alphaOff val="0"/>
                    </a:prstClr>
                  </a:solidFill>
                  <a:latin typeface="Quicksand" panose="020B0604020202020204" charset="0"/>
                </a:rPr>
                <a:t>Datainfrastrukturutvalget</a:t>
              </a:r>
              <a:endParaRPr lang="en-US" sz="1725" dirty="0">
                <a:solidFill>
                  <a:prstClr val="black">
                    <a:hueOff val="0"/>
                    <a:satOff val="0"/>
                    <a:lumOff val="0"/>
                    <a:alphaOff val="0"/>
                  </a:prstClr>
                </a:solidFill>
                <a:latin typeface="Quicksand" panose="020B0604020202020204" charset="0"/>
              </a:endParaRPr>
            </a:p>
          </p:txBody>
        </p:sp>
        <p:sp>
          <p:nvSpPr>
            <p:cNvPr id="17" name="Frihåndsform: figur 16">
              <a:extLst>
                <a:ext uri="{FF2B5EF4-FFF2-40B4-BE49-F238E27FC236}">
                  <a16:creationId xmlns:a16="http://schemas.microsoft.com/office/drawing/2014/main" id="{D9F285DC-C6F6-450E-A18D-93166643169C}"/>
                </a:ext>
              </a:extLst>
            </p:cNvPr>
            <p:cNvSpPr/>
            <p:nvPr/>
          </p:nvSpPr>
          <p:spPr>
            <a:xfrm>
              <a:off x="9006840" y="2356805"/>
              <a:ext cx="2731919" cy="4117176"/>
            </a:xfrm>
            <a:custGeom>
              <a:avLst/>
              <a:gdLst>
                <a:gd name="connsiteX0" fmla="*/ 0 w 2731918"/>
                <a:gd name="connsiteY0" fmla="*/ 0 h 3811333"/>
                <a:gd name="connsiteX1" fmla="*/ 2731918 w 2731918"/>
                <a:gd name="connsiteY1" fmla="*/ 0 h 3811333"/>
                <a:gd name="connsiteX2" fmla="*/ 2731918 w 2731918"/>
                <a:gd name="connsiteY2" fmla="*/ 3811333 h 3811333"/>
                <a:gd name="connsiteX3" fmla="*/ 0 w 2731918"/>
                <a:gd name="connsiteY3" fmla="*/ 3811333 h 3811333"/>
                <a:gd name="connsiteX4" fmla="*/ 0 w 2731918"/>
                <a:gd name="connsiteY4" fmla="*/ 0 h 3811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1918" h="3811333">
                  <a:moveTo>
                    <a:pt x="0" y="0"/>
                  </a:moveTo>
                  <a:lnTo>
                    <a:pt x="2731918" y="0"/>
                  </a:lnTo>
                  <a:lnTo>
                    <a:pt x="2731918" y="3811333"/>
                  </a:lnTo>
                  <a:lnTo>
                    <a:pt x="0" y="3811333"/>
                  </a:lnTo>
                  <a:lnTo>
                    <a:pt x="0" y="0"/>
                  </a:lnTo>
                  <a:close/>
                </a:path>
              </a:pathLst>
            </a:custGeom>
            <a:solidFill>
              <a:srgbClr val="1C445A"/>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2014" tIns="362784" rIns="112014" bIns="112014" numCol="1" spcCol="1270" anchor="t" anchorCtr="0">
              <a:noAutofit/>
            </a:bodyPr>
            <a:lstStyle/>
            <a:p>
              <a:pPr marL="128588" lvl="1" indent="-128588" defTabSz="533400">
                <a:lnSpc>
                  <a:spcPct val="90000"/>
                </a:lnSpc>
                <a:spcBef>
                  <a:spcPct val="0"/>
                </a:spcBef>
                <a:spcAft>
                  <a:spcPct val="15000"/>
                </a:spcAft>
                <a:buFontTx/>
                <a:buChar char="•"/>
              </a:pPr>
              <a:r>
                <a:rPr lang="nb-NO" sz="1200" dirty="0">
                  <a:solidFill>
                    <a:prstClr val="white"/>
                  </a:solidFill>
                  <a:latin typeface="Quicksand" panose="020B0604020202020204" charset="0"/>
                </a:rPr>
                <a:t>Innspill om investeringer i datainfrastruktur for forvaltning og forskning</a:t>
              </a:r>
              <a:endParaRPr lang="en-US" sz="1200" dirty="0">
                <a:solidFill>
                  <a:prstClr val="white"/>
                </a:solidFill>
                <a:latin typeface="Quicksand" panose="020B0604020202020204" charset="0"/>
              </a:endParaRPr>
            </a:p>
            <a:p>
              <a:pPr marL="128588" lvl="1" indent="-128588" defTabSz="533400">
                <a:lnSpc>
                  <a:spcPct val="90000"/>
                </a:lnSpc>
                <a:spcBef>
                  <a:spcPct val="0"/>
                </a:spcBef>
                <a:spcAft>
                  <a:spcPct val="15000"/>
                </a:spcAft>
                <a:buFontTx/>
                <a:buChar char="•"/>
              </a:pPr>
              <a:r>
                <a:rPr lang="nb-NO" sz="1200" dirty="0">
                  <a:solidFill>
                    <a:prstClr val="white"/>
                  </a:solidFill>
                  <a:latin typeface="Quicksand" panose="020B0604020202020204" charset="0"/>
                </a:rPr>
                <a:t>Identifisere behovet for datainfrastruktur</a:t>
              </a:r>
              <a:endParaRPr lang="en-US" sz="1200" dirty="0">
                <a:solidFill>
                  <a:prstClr val="white"/>
                </a:solidFill>
                <a:latin typeface="Quicksand" panose="020B0604020202020204" charset="0"/>
              </a:endParaRPr>
            </a:p>
            <a:p>
              <a:pPr marL="128588" lvl="1" indent="-128588" defTabSz="533400">
                <a:lnSpc>
                  <a:spcPct val="90000"/>
                </a:lnSpc>
                <a:spcBef>
                  <a:spcPct val="0"/>
                </a:spcBef>
                <a:spcAft>
                  <a:spcPct val="15000"/>
                </a:spcAft>
                <a:buFontTx/>
                <a:buChar char="•"/>
              </a:pPr>
              <a:r>
                <a:rPr lang="nb-NO" sz="1200" dirty="0">
                  <a:solidFill>
                    <a:prstClr val="white"/>
                  </a:solidFill>
                  <a:latin typeface="Quicksand" panose="020B0604020202020204" charset="0"/>
                </a:rPr>
                <a:t>Foreslå løsninger på lokalt, nasjonalt og internasjonalt nivå</a:t>
              </a:r>
              <a:endParaRPr lang="en-US" sz="1200" dirty="0">
                <a:solidFill>
                  <a:prstClr val="white"/>
                </a:solidFill>
                <a:latin typeface="Quicksand" panose="020B0604020202020204" charset="0"/>
              </a:endParaRPr>
            </a:p>
            <a:p>
              <a:pPr marL="128588" lvl="1" indent="-128588" defTabSz="533400">
                <a:lnSpc>
                  <a:spcPct val="90000"/>
                </a:lnSpc>
                <a:spcBef>
                  <a:spcPct val="0"/>
                </a:spcBef>
                <a:spcAft>
                  <a:spcPct val="15000"/>
                </a:spcAft>
                <a:buFontTx/>
                <a:buChar char="•"/>
              </a:pPr>
              <a:r>
                <a:rPr lang="nb-NO" sz="1200" dirty="0">
                  <a:solidFill>
                    <a:prstClr val="white"/>
                  </a:solidFill>
                  <a:latin typeface="Quicksand" panose="020B0604020202020204" charset="0"/>
                </a:rPr>
                <a:t>Foreslå ulike investerings- og driftsmodeller</a:t>
              </a:r>
              <a:endParaRPr lang="en-US" sz="1200" dirty="0">
                <a:solidFill>
                  <a:prstClr val="white"/>
                </a:solidFill>
                <a:latin typeface="Quicksand" panose="020B0604020202020204" charset="0"/>
              </a:endParaRPr>
            </a:p>
            <a:p>
              <a:pPr marL="128588" lvl="1" indent="-128588" defTabSz="533400">
                <a:lnSpc>
                  <a:spcPct val="90000"/>
                </a:lnSpc>
                <a:spcBef>
                  <a:spcPct val="0"/>
                </a:spcBef>
                <a:spcAft>
                  <a:spcPct val="15000"/>
                </a:spcAft>
                <a:buFontTx/>
                <a:buChar char="•"/>
              </a:pPr>
              <a:r>
                <a:rPr lang="nb-NO" sz="1200" dirty="0">
                  <a:solidFill>
                    <a:prstClr val="white"/>
                  </a:solidFill>
                  <a:latin typeface="Quicksand" panose="020B0604020202020204" charset="0"/>
                </a:rPr>
                <a:t>Anbefale ambisjonsnivå</a:t>
              </a:r>
              <a:endParaRPr lang="en-US" sz="1200" dirty="0">
                <a:solidFill>
                  <a:prstClr val="white"/>
                </a:solidFill>
                <a:latin typeface="Quicksand" panose="020B0604020202020204" charset="0"/>
              </a:endParaRPr>
            </a:p>
          </p:txBody>
        </p:sp>
        <p:sp>
          <p:nvSpPr>
            <p:cNvPr id="18" name="Rektangel 17">
              <a:extLst>
                <a:ext uri="{FF2B5EF4-FFF2-40B4-BE49-F238E27FC236}">
                  <a16:creationId xmlns:a16="http://schemas.microsoft.com/office/drawing/2014/main" id="{F1D7A382-F81A-4F31-8D22-8E93F9A3C37C}"/>
                </a:ext>
              </a:extLst>
            </p:cNvPr>
            <p:cNvSpPr/>
            <p:nvPr/>
          </p:nvSpPr>
          <p:spPr>
            <a:xfrm>
              <a:off x="8458377" y="1632836"/>
              <a:ext cx="1096922" cy="1096922"/>
            </a:xfrm>
            <a:prstGeom prst="rect">
              <a:avLst/>
            </a:prstGeom>
            <a:solidFill>
              <a:schemeClr val="bg1">
                <a:lumMod val="85000"/>
              </a:schemeClr>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pic>
        <p:nvPicPr>
          <p:cNvPr id="8" name="Grafikk 7" descr="Klubbe med heldekkende fyll">
            <a:extLst>
              <a:ext uri="{FF2B5EF4-FFF2-40B4-BE49-F238E27FC236}">
                <a16:creationId xmlns:a16="http://schemas.microsoft.com/office/drawing/2014/main" id="{A7447324-7865-4C95-94C3-281D9C18A56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952625" y="2171761"/>
            <a:ext cx="685800" cy="685800"/>
          </a:xfrm>
          <a:prstGeom prst="rect">
            <a:avLst/>
          </a:prstGeom>
        </p:spPr>
      </p:pic>
      <p:pic>
        <p:nvPicPr>
          <p:cNvPr id="10" name="Grafikk 9" descr="Penger med heldekkende fyll">
            <a:extLst>
              <a:ext uri="{FF2B5EF4-FFF2-40B4-BE49-F238E27FC236}">
                <a16:creationId xmlns:a16="http://schemas.microsoft.com/office/drawing/2014/main" id="{3AD8A0D6-C29D-4B11-99D6-8DE9A93B9B6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7981950" y="2125266"/>
            <a:ext cx="685800" cy="685800"/>
          </a:xfrm>
          <a:prstGeom prst="rect">
            <a:avLst/>
          </a:prstGeom>
        </p:spPr>
      </p:pic>
      <p:pic>
        <p:nvPicPr>
          <p:cNvPr id="12" name="Grafikk 11" descr="Gruppe med heldekkende fyll">
            <a:extLst>
              <a:ext uri="{FF2B5EF4-FFF2-40B4-BE49-F238E27FC236}">
                <a16:creationId xmlns:a16="http://schemas.microsoft.com/office/drawing/2014/main" id="{04FE6BF1-6789-4D21-BA01-457F3568BA2E}"/>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4974431" y="2146697"/>
            <a:ext cx="685800" cy="685800"/>
          </a:xfrm>
          <a:prstGeom prst="rect">
            <a:avLst/>
          </a:prstGeom>
        </p:spPr>
      </p:pic>
      <p:sp>
        <p:nvSpPr>
          <p:cNvPr id="19" name="Title 1"/>
          <p:cNvSpPr txBox="1">
            <a:spLocks/>
          </p:cNvSpPr>
          <p:nvPr/>
        </p:nvSpPr>
        <p:spPr>
          <a:xfrm>
            <a:off x="2031178" y="911940"/>
            <a:ext cx="8184333" cy="114125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a:solidFill>
                  <a:prstClr val="black"/>
                </a:solidFill>
                <a:latin typeface="Quicksand" panose="00000500000000000000" pitchFamily="2" charset="0"/>
                <a:ea typeface="Tahoma" panose="020B0604030504040204" pitchFamily="34" charset="0"/>
                <a:cs typeface="Tahoma" panose="020B0604030504040204" pitchFamily="34" charset="0"/>
              </a:rPr>
              <a:t>Tre parallelle forskningsdata-utvalg</a:t>
            </a:r>
            <a:endParaRPr lang="en-US" sz="3200" dirty="0">
              <a:solidFill>
                <a:srgbClr val="1F497D"/>
              </a:solidFill>
              <a:latin typeface="Quicksand" panose="00000500000000000000" pitchFamily="2"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25229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srcRect b="37448"/>
          <a:stretch/>
        </p:blipFill>
        <p:spPr>
          <a:xfrm>
            <a:off x="1556309" y="-21299"/>
            <a:ext cx="9111691" cy="4580458"/>
          </a:xfrm>
          <a:prstGeom prst="rect">
            <a:avLst/>
          </a:prstGeom>
        </p:spPr>
      </p:pic>
      <p:sp>
        <p:nvSpPr>
          <p:cNvPr id="9" name="Rectangle 8"/>
          <p:cNvSpPr/>
          <p:nvPr/>
        </p:nvSpPr>
        <p:spPr>
          <a:xfrm>
            <a:off x="7674796" y="3037572"/>
            <a:ext cx="2892272" cy="3213537"/>
          </a:xfrm>
          <a:prstGeom prst="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nb-NO" dirty="0">
              <a:solidFill>
                <a:prstClr val="white"/>
              </a:solidFill>
              <a:latin typeface="Calibri"/>
            </a:endParaRPr>
          </a:p>
        </p:txBody>
      </p:sp>
      <p:sp>
        <p:nvSpPr>
          <p:cNvPr id="10" name="Rectangle 9"/>
          <p:cNvSpPr/>
          <p:nvPr/>
        </p:nvSpPr>
        <p:spPr>
          <a:xfrm>
            <a:off x="1633184" y="3037571"/>
            <a:ext cx="2892272" cy="3213538"/>
          </a:xfrm>
          <a:prstGeom prst="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nb-NO" dirty="0">
              <a:solidFill>
                <a:prstClr val="white"/>
              </a:solidFill>
              <a:latin typeface="Calibri"/>
            </a:endParaRPr>
          </a:p>
        </p:txBody>
      </p:sp>
      <p:sp>
        <p:nvSpPr>
          <p:cNvPr id="11" name="Rectangle 10"/>
          <p:cNvSpPr/>
          <p:nvPr/>
        </p:nvSpPr>
        <p:spPr>
          <a:xfrm>
            <a:off x="4660931" y="3040200"/>
            <a:ext cx="2892272" cy="3210910"/>
          </a:xfrm>
          <a:prstGeom prst="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nb-NO" dirty="0">
              <a:solidFill>
                <a:prstClr val="white"/>
              </a:solidFill>
              <a:latin typeface="Calibri"/>
            </a:endParaRPr>
          </a:p>
        </p:txBody>
      </p:sp>
      <p:sp>
        <p:nvSpPr>
          <p:cNvPr id="14" name="TextBox 13"/>
          <p:cNvSpPr txBox="1"/>
          <p:nvPr/>
        </p:nvSpPr>
        <p:spPr>
          <a:xfrm>
            <a:off x="7812008" y="3589573"/>
            <a:ext cx="2617849" cy="2585323"/>
          </a:xfrm>
          <a:prstGeom prst="rect">
            <a:avLst/>
          </a:prstGeom>
          <a:noFill/>
        </p:spPr>
        <p:txBody>
          <a:bodyPr wrap="square" rtlCol="0">
            <a:spAutoFit/>
          </a:bodyPr>
          <a:lstStyle/>
          <a:p>
            <a:pPr algn="ctr" defTabSz="457200"/>
            <a:r>
              <a:rPr lang="nb-NO" dirty="0">
                <a:solidFill>
                  <a:prstClr val="black"/>
                </a:solidFill>
                <a:latin typeface="Quicksand" panose="00000500000000000000" pitchFamily="2" charset="0"/>
              </a:rPr>
              <a:t>Definere retningslinjer med kriterier som tjenester bør oppfylle</a:t>
            </a:r>
          </a:p>
          <a:p>
            <a:pPr algn="ctr" defTabSz="457200"/>
            <a:endParaRPr lang="nb-NO" dirty="0">
              <a:solidFill>
                <a:prstClr val="black"/>
              </a:solidFill>
              <a:latin typeface="Quicksand" panose="00000500000000000000" pitchFamily="2" charset="0"/>
            </a:endParaRPr>
          </a:p>
          <a:p>
            <a:pPr algn="ctr" defTabSz="457200"/>
            <a:r>
              <a:rPr lang="nb-NO" dirty="0">
                <a:solidFill>
                  <a:prstClr val="black"/>
                </a:solidFill>
                <a:latin typeface="Quicksand" panose="00000500000000000000" pitchFamily="2" charset="0"/>
              </a:rPr>
              <a:t>Gi anbefalinger for eventuelle videre prosjekter for å komplettere kartlagte tjenester.</a:t>
            </a:r>
          </a:p>
        </p:txBody>
      </p:sp>
      <p:sp>
        <p:nvSpPr>
          <p:cNvPr id="15" name="TextBox 14"/>
          <p:cNvSpPr txBox="1"/>
          <p:nvPr/>
        </p:nvSpPr>
        <p:spPr>
          <a:xfrm>
            <a:off x="2031053" y="4119400"/>
            <a:ext cx="1912121" cy="1200329"/>
          </a:xfrm>
          <a:prstGeom prst="rect">
            <a:avLst/>
          </a:prstGeom>
          <a:noFill/>
        </p:spPr>
        <p:txBody>
          <a:bodyPr wrap="square" rtlCol="0">
            <a:spAutoFit/>
          </a:bodyPr>
          <a:lstStyle/>
          <a:p>
            <a:pPr algn="ctr" defTabSz="457200"/>
            <a:r>
              <a:rPr lang="nb-NO" dirty="0">
                <a:solidFill>
                  <a:prstClr val="black"/>
                </a:solidFill>
                <a:latin typeface="Quicksand" panose="00000500000000000000" pitchFamily="2" charset="0"/>
              </a:rPr>
              <a:t>Etablere norsk terminologi for bruk knyttet til forskningsdata</a:t>
            </a:r>
          </a:p>
        </p:txBody>
      </p:sp>
      <p:sp>
        <p:nvSpPr>
          <p:cNvPr id="16" name="TextBox 15"/>
          <p:cNvSpPr txBox="1"/>
          <p:nvPr/>
        </p:nvSpPr>
        <p:spPr>
          <a:xfrm>
            <a:off x="4732570" y="3589572"/>
            <a:ext cx="2820634" cy="1477328"/>
          </a:xfrm>
          <a:prstGeom prst="rect">
            <a:avLst/>
          </a:prstGeom>
          <a:noFill/>
        </p:spPr>
        <p:txBody>
          <a:bodyPr wrap="square" rtlCol="0">
            <a:spAutoFit/>
          </a:bodyPr>
          <a:lstStyle/>
          <a:p>
            <a:pPr algn="ctr" defTabSz="457200"/>
            <a:r>
              <a:rPr lang="nb-NO" dirty="0">
                <a:solidFill>
                  <a:prstClr val="black"/>
                </a:solidFill>
                <a:latin typeface="Quicksand" panose="00000500000000000000" pitchFamily="2" charset="0"/>
              </a:rPr>
              <a:t>Kartlegging av eksisterende infrastrukturer og tjenester. </a:t>
            </a:r>
          </a:p>
          <a:p>
            <a:pPr algn="ctr" defTabSz="457200"/>
            <a:endParaRPr lang="nb-NO" dirty="0">
              <a:solidFill>
                <a:prstClr val="black"/>
              </a:solidFill>
              <a:latin typeface="Quicksand" panose="00000500000000000000" pitchFamily="2" charset="0"/>
            </a:endParaRPr>
          </a:p>
          <a:p>
            <a:pPr algn="ctr" defTabSz="457200"/>
            <a:r>
              <a:rPr lang="nb-NO" dirty="0">
                <a:solidFill>
                  <a:prstClr val="black"/>
                </a:solidFill>
                <a:latin typeface="Quicksand" panose="00000500000000000000" pitchFamily="2" charset="0"/>
              </a:rPr>
              <a:t>Synliggjøring av </a:t>
            </a:r>
            <a:br>
              <a:rPr lang="nb-NO" dirty="0">
                <a:solidFill>
                  <a:prstClr val="black"/>
                </a:solidFill>
                <a:latin typeface="Quicksand" panose="00000500000000000000" pitchFamily="2" charset="0"/>
              </a:rPr>
            </a:br>
            <a:r>
              <a:rPr lang="nb-NO" dirty="0">
                <a:solidFill>
                  <a:prstClr val="black"/>
                </a:solidFill>
                <a:latin typeface="Quicksand" panose="00000500000000000000" pitchFamily="2" charset="0"/>
              </a:rPr>
              <a:t>tjenester på openscience.no</a:t>
            </a:r>
          </a:p>
        </p:txBody>
      </p:sp>
      <p:sp>
        <p:nvSpPr>
          <p:cNvPr id="17" name="TextBox 16"/>
          <p:cNvSpPr txBox="1"/>
          <p:nvPr/>
        </p:nvSpPr>
        <p:spPr>
          <a:xfrm>
            <a:off x="4647004" y="224774"/>
            <a:ext cx="2861681" cy="369332"/>
          </a:xfrm>
          <a:prstGeom prst="rect">
            <a:avLst/>
          </a:prstGeom>
          <a:noFill/>
        </p:spPr>
        <p:txBody>
          <a:bodyPr wrap="square" rtlCol="0">
            <a:spAutoFit/>
          </a:bodyPr>
          <a:lstStyle/>
          <a:p>
            <a:pPr defTabSz="457200"/>
            <a:r>
              <a:rPr lang="nb-NO" b="1">
                <a:solidFill>
                  <a:prstClr val="black"/>
                </a:solidFill>
                <a:latin typeface="Quicksand" panose="00000500000000000000" pitchFamily="2" charset="0"/>
              </a:rPr>
              <a:t>Mandat for utredningen</a:t>
            </a:r>
            <a:endParaRPr lang="nb-NO" b="1" dirty="0">
              <a:solidFill>
                <a:prstClr val="black"/>
              </a:solidFill>
              <a:latin typeface="Quicksand" panose="00000500000000000000" pitchFamily="2" charset="0"/>
            </a:endParaRPr>
          </a:p>
        </p:txBody>
      </p:sp>
      <p:sp>
        <p:nvSpPr>
          <p:cNvPr id="2" name="Rectangle 1"/>
          <p:cNvSpPr/>
          <p:nvPr/>
        </p:nvSpPr>
        <p:spPr>
          <a:xfrm>
            <a:off x="2031053" y="634290"/>
            <a:ext cx="8152029" cy="1754326"/>
          </a:xfrm>
          <a:prstGeom prst="rect">
            <a:avLst/>
          </a:prstGeom>
        </p:spPr>
        <p:txBody>
          <a:bodyPr wrap="square">
            <a:spAutoFit/>
          </a:bodyPr>
          <a:lstStyle/>
          <a:p>
            <a:pPr algn="ctr" defTabSz="457200"/>
            <a:r>
              <a:rPr lang="nb-NO" i="1">
                <a:solidFill>
                  <a:prstClr val="black"/>
                </a:solidFill>
                <a:latin typeface="Quicksand" panose="020B0604020202020204" charset="0"/>
              </a:rPr>
              <a:t>«Hovedhensikten med utredningen er å fremskaffe informasjon som gir veiledning til både institusjonene og den enkelte forsker om relevante infrastrukturer og tjenester som finnes i dag, samt gir veiledning til tjenestetilbyderne gjennom felles retningslinjer for hvilken funksjonalitet tjenestene bør tilby. Utredningen skal også identifisere eventuelle behov for nye eller forbedrede infrastrukturer og tjenester.»</a:t>
            </a:r>
          </a:p>
        </p:txBody>
      </p:sp>
      <p:sp>
        <p:nvSpPr>
          <p:cNvPr id="19" name="TextBox 18"/>
          <p:cNvSpPr txBox="1"/>
          <p:nvPr/>
        </p:nvSpPr>
        <p:spPr>
          <a:xfrm>
            <a:off x="2137256" y="3188019"/>
            <a:ext cx="1592134" cy="646331"/>
          </a:xfrm>
          <a:prstGeom prst="rect">
            <a:avLst/>
          </a:prstGeom>
          <a:noFill/>
        </p:spPr>
        <p:txBody>
          <a:bodyPr wrap="square" rtlCol="0">
            <a:spAutoFit/>
          </a:bodyPr>
          <a:lstStyle/>
          <a:p>
            <a:pPr algn="ctr" defTabSz="457200"/>
            <a:r>
              <a:rPr lang="nb-NO" b="1">
                <a:solidFill>
                  <a:prstClr val="black"/>
                </a:solidFill>
                <a:latin typeface="Quicksand" panose="00000500000000000000" pitchFamily="2" charset="0"/>
              </a:rPr>
              <a:t>Begreps-avklaring</a:t>
            </a:r>
            <a:endParaRPr lang="nb-NO" b="1" dirty="0">
              <a:solidFill>
                <a:prstClr val="black"/>
              </a:solidFill>
              <a:latin typeface="Quicksand" panose="00000500000000000000" pitchFamily="2" charset="0"/>
            </a:endParaRPr>
          </a:p>
        </p:txBody>
      </p:sp>
      <p:sp>
        <p:nvSpPr>
          <p:cNvPr id="20" name="TextBox 19"/>
          <p:cNvSpPr txBox="1"/>
          <p:nvPr/>
        </p:nvSpPr>
        <p:spPr>
          <a:xfrm>
            <a:off x="4870158" y="3175370"/>
            <a:ext cx="2545458" cy="369332"/>
          </a:xfrm>
          <a:prstGeom prst="rect">
            <a:avLst/>
          </a:prstGeom>
          <a:noFill/>
        </p:spPr>
        <p:txBody>
          <a:bodyPr wrap="square" rtlCol="0">
            <a:spAutoFit/>
          </a:bodyPr>
          <a:lstStyle/>
          <a:p>
            <a:pPr algn="ctr" defTabSz="457200"/>
            <a:r>
              <a:rPr lang="nb-NO" b="1">
                <a:solidFill>
                  <a:prstClr val="black"/>
                </a:solidFill>
                <a:latin typeface="Quicksand" panose="00000500000000000000" pitchFamily="2" charset="0"/>
              </a:rPr>
              <a:t>Kartlegging</a:t>
            </a:r>
            <a:endParaRPr lang="nb-NO" b="1" dirty="0">
              <a:solidFill>
                <a:prstClr val="black"/>
              </a:solidFill>
              <a:latin typeface="Quicksand" panose="00000500000000000000" pitchFamily="2" charset="0"/>
            </a:endParaRPr>
          </a:p>
        </p:txBody>
      </p:sp>
      <p:sp>
        <p:nvSpPr>
          <p:cNvPr id="21" name="TextBox 20"/>
          <p:cNvSpPr txBox="1"/>
          <p:nvPr/>
        </p:nvSpPr>
        <p:spPr>
          <a:xfrm>
            <a:off x="7848202" y="3140817"/>
            <a:ext cx="2545458" cy="369332"/>
          </a:xfrm>
          <a:prstGeom prst="rect">
            <a:avLst/>
          </a:prstGeom>
          <a:noFill/>
        </p:spPr>
        <p:txBody>
          <a:bodyPr wrap="square" rtlCol="0">
            <a:spAutoFit/>
          </a:bodyPr>
          <a:lstStyle/>
          <a:p>
            <a:pPr algn="ctr" defTabSz="457200"/>
            <a:r>
              <a:rPr lang="nb-NO" b="1">
                <a:solidFill>
                  <a:prstClr val="black"/>
                </a:solidFill>
                <a:latin typeface="Quicksand" panose="00000500000000000000" pitchFamily="2" charset="0"/>
              </a:rPr>
              <a:t>Anbefalinger</a:t>
            </a:r>
            <a:endParaRPr lang="nb-NO" b="1" dirty="0">
              <a:solidFill>
                <a:prstClr val="black"/>
              </a:solidFill>
              <a:latin typeface="Quicksand" panose="00000500000000000000" pitchFamily="2" charset="0"/>
            </a:endParaRPr>
          </a:p>
        </p:txBody>
      </p:sp>
    </p:spTree>
    <p:extLst>
      <p:ext uri="{BB962C8B-B14F-4D97-AF65-F5344CB8AC3E}">
        <p14:creationId xmlns:p14="http://schemas.microsoft.com/office/powerpoint/2010/main" val="710065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p:cNvPicPr>
            <a:picLocks noChangeAspect="1"/>
          </p:cNvPicPr>
          <p:nvPr/>
        </p:nvPicPr>
        <p:blipFill rotWithShape="1">
          <a:blip r:embed="rId3"/>
          <a:srcRect b="37448"/>
          <a:stretch/>
        </p:blipFill>
        <p:spPr>
          <a:xfrm>
            <a:off x="1556400" y="1001242"/>
            <a:ext cx="9111691" cy="4580458"/>
          </a:xfrm>
          <a:prstGeom prst="rect">
            <a:avLst/>
          </a:prstGeom>
        </p:spPr>
      </p:pic>
      <p:pic>
        <p:nvPicPr>
          <p:cNvPr id="1048" name="Picture 24" descr="Profile photo of Nenitha Dagslot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680" t="4666" r="20402" b="15589"/>
          <a:stretch/>
        </p:blipFill>
        <p:spPr bwMode="auto">
          <a:xfrm>
            <a:off x="4025827" y="4805959"/>
            <a:ext cx="851514" cy="944170"/>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Førsteamanuensis i molekylær kardiologi, Magnus Aronsen, er utvalgets lede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8085" t="-1975" r="30271" b="48887"/>
          <a:stretch/>
        </p:blipFill>
        <p:spPr bwMode="auto">
          <a:xfrm>
            <a:off x="9067364" y="2897208"/>
            <a:ext cx="914889" cy="1123098"/>
          </a:xfrm>
          <a:prstGeom prst="rect">
            <a:avLst/>
          </a:prstGeom>
          <a:noFill/>
          <a:extLst>
            <a:ext uri="{909E8E84-426E-40DD-AFC4-6F175D3DCCD1}">
              <a14:hiddenFill xmlns:a14="http://schemas.microsoft.com/office/drawing/2010/main">
                <a:solidFill>
                  <a:srgbClr val="FFFFFF"/>
                </a:solidFill>
              </a14:hiddenFill>
            </a:ext>
          </a:extLst>
        </p:spPr>
      </p:pic>
      <p:sp>
        <p:nvSpPr>
          <p:cNvPr id="2" name="TekstSylinder 1"/>
          <p:cNvSpPr txBox="1"/>
          <p:nvPr/>
        </p:nvSpPr>
        <p:spPr>
          <a:xfrm>
            <a:off x="1953139" y="2189053"/>
            <a:ext cx="1303221" cy="577081"/>
          </a:xfrm>
          <a:prstGeom prst="rect">
            <a:avLst/>
          </a:prstGeom>
          <a:noFill/>
        </p:spPr>
        <p:txBody>
          <a:bodyPr wrap="square" rtlCol="0">
            <a:spAutoFit/>
          </a:bodyPr>
          <a:lstStyle/>
          <a:p>
            <a:pPr algn="ctr"/>
            <a:r>
              <a:rPr lang="nb-NO" sz="1050">
                <a:latin typeface="Quicksand" panose="00000500000000000000" pitchFamily="2" charset="0"/>
              </a:rPr>
              <a:t>Erik Ø. Sørensen</a:t>
            </a:r>
          </a:p>
          <a:p>
            <a:pPr algn="ctr"/>
            <a:r>
              <a:rPr lang="nb-NO" sz="1050">
                <a:latin typeface="Quicksand" panose="00000500000000000000" pitchFamily="2" charset="0"/>
              </a:rPr>
              <a:t>Norges Handelshøyskole</a:t>
            </a:r>
            <a:endParaRPr lang="nb-NO" sz="1050" dirty="0">
              <a:latin typeface="Quicksand" panose="00000500000000000000" pitchFamily="2" charset="0"/>
            </a:endParaRPr>
          </a:p>
        </p:txBody>
      </p:sp>
      <p:sp>
        <p:nvSpPr>
          <p:cNvPr id="13" name="TekstSylinder 12"/>
          <p:cNvSpPr txBox="1"/>
          <p:nvPr/>
        </p:nvSpPr>
        <p:spPr>
          <a:xfrm>
            <a:off x="4427576" y="2189053"/>
            <a:ext cx="1246806" cy="577081"/>
          </a:xfrm>
          <a:prstGeom prst="rect">
            <a:avLst/>
          </a:prstGeom>
          <a:noFill/>
        </p:spPr>
        <p:txBody>
          <a:bodyPr wrap="square" rtlCol="0">
            <a:spAutoFit/>
          </a:bodyPr>
          <a:lstStyle/>
          <a:p>
            <a:pPr algn="ctr"/>
            <a:r>
              <a:rPr lang="nb-NO" sz="1050">
                <a:latin typeface="Quicksand" panose="00000500000000000000" pitchFamily="2" charset="0"/>
              </a:rPr>
              <a:t>Susan Nacey</a:t>
            </a:r>
          </a:p>
          <a:p>
            <a:pPr algn="ctr"/>
            <a:r>
              <a:rPr lang="nb-NO" sz="1050">
                <a:latin typeface="Quicksand" panose="00000500000000000000" pitchFamily="2" charset="0"/>
              </a:rPr>
              <a:t>Høgskolen i Innlandet</a:t>
            </a:r>
            <a:endParaRPr lang="nb-NO" sz="1050" dirty="0">
              <a:latin typeface="Quicksand" panose="00000500000000000000" pitchFamily="2" charset="0"/>
            </a:endParaRPr>
          </a:p>
        </p:txBody>
      </p:sp>
      <p:sp>
        <p:nvSpPr>
          <p:cNvPr id="14" name="TekstSylinder 13"/>
          <p:cNvSpPr txBox="1"/>
          <p:nvPr/>
        </p:nvSpPr>
        <p:spPr>
          <a:xfrm>
            <a:off x="7958267" y="2189053"/>
            <a:ext cx="959651" cy="577081"/>
          </a:xfrm>
          <a:prstGeom prst="rect">
            <a:avLst/>
          </a:prstGeom>
          <a:noFill/>
        </p:spPr>
        <p:txBody>
          <a:bodyPr wrap="square" rtlCol="0">
            <a:spAutoFit/>
          </a:bodyPr>
          <a:lstStyle/>
          <a:p>
            <a:pPr algn="ctr"/>
            <a:r>
              <a:rPr lang="nb-NO" sz="1050">
                <a:latin typeface="Quicksand" panose="00000500000000000000" pitchFamily="2" charset="0"/>
              </a:rPr>
              <a:t>Wenche Reed</a:t>
            </a:r>
            <a:endParaRPr lang="nb-NO" sz="1050" dirty="0">
              <a:latin typeface="Quicksand" panose="00000500000000000000" pitchFamily="2" charset="0"/>
            </a:endParaRPr>
          </a:p>
          <a:p>
            <a:pPr algn="ctr"/>
            <a:r>
              <a:rPr lang="nb-NO" sz="1050">
                <a:latin typeface="Quicksand" panose="00000500000000000000" pitchFamily="2" charset="0"/>
              </a:rPr>
              <a:t>OUS</a:t>
            </a:r>
            <a:endParaRPr lang="nb-NO" sz="1050" dirty="0">
              <a:latin typeface="Quicksand" panose="00000500000000000000" pitchFamily="2" charset="0"/>
            </a:endParaRPr>
          </a:p>
        </p:txBody>
      </p:sp>
      <p:sp>
        <p:nvSpPr>
          <p:cNvPr id="15" name="TekstSylinder 14"/>
          <p:cNvSpPr txBox="1"/>
          <p:nvPr/>
        </p:nvSpPr>
        <p:spPr>
          <a:xfrm>
            <a:off x="5627285" y="2189053"/>
            <a:ext cx="1034917" cy="577081"/>
          </a:xfrm>
          <a:prstGeom prst="rect">
            <a:avLst/>
          </a:prstGeom>
          <a:noFill/>
        </p:spPr>
        <p:txBody>
          <a:bodyPr wrap="square" rtlCol="0">
            <a:spAutoFit/>
          </a:bodyPr>
          <a:lstStyle/>
          <a:p>
            <a:pPr algn="ctr"/>
            <a:r>
              <a:rPr lang="nb-NO" sz="1050">
                <a:latin typeface="Quicksand" panose="00000500000000000000" pitchFamily="2" charset="0"/>
              </a:rPr>
              <a:t>Valeria Tafintseva,</a:t>
            </a:r>
          </a:p>
          <a:p>
            <a:pPr algn="ctr"/>
            <a:r>
              <a:rPr lang="nb-NO" sz="1050">
                <a:latin typeface="Quicksand" panose="00000500000000000000" pitchFamily="2" charset="0"/>
              </a:rPr>
              <a:t>NMBU</a:t>
            </a:r>
            <a:endParaRPr lang="nb-NO" sz="1050" dirty="0">
              <a:latin typeface="Quicksand" panose="00000500000000000000" pitchFamily="2" charset="0"/>
            </a:endParaRPr>
          </a:p>
        </p:txBody>
      </p:sp>
      <p:sp>
        <p:nvSpPr>
          <p:cNvPr id="16" name="TekstSylinder 15"/>
          <p:cNvSpPr txBox="1"/>
          <p:nvPr/>
        </p:nvSpPr>
        <p:spPr>
          <a:xfrm>
            <a:off x="8945561" y="2189053"/>
            <a:ext cx="1036692" cy="577081"/>
          </a:xfrm>
          <a:prstGeom prst="rect">
            <a:avLst/>
          </a:prstGeom>
          <a:noFill/>
        </p:spPr>
        <p:txBody>
          <a:bodyPr wrap="square" rtlCol="0">
            <a:spAutoFit/>
          </a:bodyPr>
          <a:lstStyle/>
          <a:p>
            <a:pPr algn="ctr"/>
            <a:r>
              <a:rPr lang="nb-NO" sz="1050">
                <a:latin typeface="Quicksand" panose="00000500000000000000" pitchFamily="2" charset="0"/>
              </a:rPr>
              <a:t>Haakon Skogseth, St. Olavs hospital</a:t>
            </a:r>
            <a:endParaRPr lang="nb-NO" sz="1050" dirty="0">
              <a:latin typeface="Quicksand" panose="00000500000000000000" pitchFamily="2" charset="0"/>
            </a:endParaRPr>
          </a:p>
        </p:txBody>
      </p:sp>
      <p:sp>
        <p:nvSpPr>
          <p:cNvPr id="17" name="TekstSylinder 16"/>
          <p:cNvSpPr txBox="1"/>
          <p:nvPr/>
        </p:nvSpPr>
        <p:spPr>
          <a:xfrm>
            <a:off x="9080085" y="4069881"/>
            <a:ext cx="920700" cy="577081"/>
          </a:xfrm>
          <a:prstGeom prst="rect">
            <a:avLst/>
          </a:prstGeom>
          <a:noFill/>
        </p:spPr>
        <p:txBody>
          <a:bodyPr wrap="square" rtlCol="0">
            <a:spAutoFit/>
          </a:bodyPr>
          <a:lstStyle/>
          <a:p>
            <a:pPr algn="ctr"/>
            <a:r>
              <a:rPr lang="nb-NO" sz="1050" dirty="0">
                <a:latin typeface="Quicksand" panose="00000500000000000000" pitchFamily="2" charset="0"/>
              </a:rPr>
              <a:t>Magnus Aronsen</a:t>
            </a:r>
          </a:p>
          <a:p>
            <a:pPr algn="ctr"/>
            <a:r>
              <a:rPr lang="nb-NO" sz="1050">
                <a:latin typeface="Quicksand" panose="00000500000000000000" pitchFamily="2" charset="0"/>
              </a:rPr>
              <a:t>UiO/OUS</a:t>
            </a:r>
            <a:endParaRPr lang="nb-NO" sz="1050" dirty="0">
              <a:latin typeface="Quicksand" panose="00000500000000000000" pitchFamily="2" charset="0"/>
            </a:endParaRPr>
          </a:p>
        </p:txBody>
      </p:sp>
      <p:sp>
        <p:nvSpPr>
          <p:cNvPr id="18" name="TekstSylinder 17"/>
          <p:cNvSpPr txBox="1"/>
          <p:nvPr/>
        </p:nvSpPr>
        <p:spPr>
          <a:xfrm>
            <a:off x="6771269" y="2189053"/>
            <a:ext cx="1240238" cy="577081"/>
          </a:xfrm>
          <a:prstGeom prst="rect">
            <a:avLst/>
          </a:prstGeom>
          <a:noFill/>
        </p:spPr>
        <p:txBody>
          <a:bodyPr wrap="square" rtlCol="0">
            <a:spAutoFit/>
          </a:bodyPr>
          <a:lstStyle/>
          <a:p>
            <a:pPr algn="ctr"/>
            <a:r>
              <a:rPr lang="nb-NO" sz="1050" dirty="0">
                <a:latin typeface="Quicksand" panose="00000500000000000000" pitchFamily="2" charset="0"/>
              </a:rPr>
              <a:t>Audun Beyer</a:t>
            </a:r>
          </a:p>
          <a:p>
            <a:pPr algn="ctr"/>
            <a:r>
              <a:rPr lang="nb-NO" sz="1050" dirty="0">
                <a:latin typeface="Quicksand" panose="00000500000000000000" pitchFamily="2" charset="0"/>
              </a:rPr>
              <a:t>Høyskolen Kristiania</a:t>
            </a:r>
          </a:p>
        </p:txBody>
      </p:sp>
      <p:sp>
        <p:nvSpPr>
          <p:cNvPr id="19" name="TekstSylinder 18"/>
          <p:cNvSpPr txBox="1"/>
          <p:nvPr/>
        </p:nvSpPr>
        <p:spPr>
          <a:xfrm>
            <a:off x="5180716" y="5833893"/>
            <a:ext cx="979756" cy="738664"/>
          </a:xfrm>
          <a:prstGeom prst="rect">
            <a:avLst/>
          </a:prstGeom>
          <a:noFill/>
        </p:spPr>
        <p:txBody>
          <a:bodyPr wrap="square" rtlCol="0">
            <a:spAutoFit/>
          </a:bodyPr>
          <a:lstStyle/>
          <a:p>
            <a:pPr algn="ctr"/>
            <a:r>
              <a:rPr lang="nb-NO" sz="1050">
                <a:latin typeface="Quicksand" panose="00000500000000000000" pitchFamily="2" charset="0"/>
              </a:rPr>
              <a:t>Gjermund Lanestedt, Agenda Kaupang</a:t>
            </a:r>
            <a:endParaRPr lang="nb-NO" sz="1050" dirty="0">
              <a:latin typeface="Quicksand" panose="00000500000000000000" pitchFamily="2" charset="0"/>
            </a:endParaRPr>
          </a:p>
        </p:txBody>
      </p:sp>
      <p:sp>
        <p:nvSpPr>
          <p:cNvPr id="20" name="TekstSylinder 19"/>
          <p:cNvSpPr txBox="1"/>
          <p:nvPr/>
        </p:nvSpPr>
        <p:spPr>
          <a:xfrm>
            <a:off x="3932199" y="5770429"/>
            <a:ext cx="1078464" cy="738664"/>
          </a:xfrm>
          <a:prstGeom prst="rect">
            <a:avLst/>
          </a:prstGeom>
          <a:noFill/>
        </p:spPr>
        <p:txBody>
          <a:bodyPr wrap="square" rtlCol="0">
            <a:spAutoFit/>
          </a:bodyPr>
          <a:lstStyle/>
          <a:p>
            <a:pPr algn="ctr"/>
            <a:r>
              <a:rPr lang="nb-NO" sz="1050" err="1">
                <a:latin typeface="Quicksand" panose="00000500000000000000" pitchFamily="2" charset="0"/>
              </a:rPr>
              <a:t>Nenitha</a:t>
            </a:r>
            <a:r>
              <a:rPr lang="nb-NO" sz="1050">
                <a:latin typeface="Quicksand" panose="00000500000000000000" pitchFamily="2" charset="0"/>
              </a:rPr>
              <a:t> Charlotte, Dagslott,</a:t>
            </a:r>
          </a:p>
          <a:p>
            <a:pPr algn="ctr"/>
            <a:r>
              <a:rPr lang="nb-NO" sz="1050">
                <a:latin typeface="Quicksand" panose="00000500000000000000" pitchFamily="2" charset="0"/>
              </a:rPr>
              <a:t>NFR </a:t>
            </a:r>
            <a:endParaRPr lang="nb-NO" sz="1050" dirty="0">
              <a:latin typeface="Quicksand" panose="00000500000000000000" pitchFamily="2" charset="0"/>
            </a:endParaRPr>
          </a:p>
        </p:txBody>
      </p:sp>
      <p:sp>
        <p:nvSpPr>
          <p:cNvPr id="21" name="TekstSylinder 20"/>
          <p:cNvSpPr txBox="1"/>
          <p:nvPr/>
        </p:nvSpPr>
        <p:spPr>
          <a:xfrm>
            <a:off x="2760564" y="5801292"/>
            <a:ext cx="1107885" cy="738664"/>
          </a:xfrm>
          <a:prstGeom prst="rect">
            <a:avLst/>
          </a:prstGeom>
          <a:noFill/>
        </p:spPr>
        <p:txBody>
          <a:bodyPr wrap="square" rtlCol="0">
            <a:spAutoFit/>
          </a:bodyPr>
          <a:lstStyle/>
          <a:p>
            <a:pPr algn="ctr"/>
            <a:r>
              <a:rPr lang="nb-NO" sz="1050" dirty="0">
                <a:latin typeface="Quicksand" panose="00000500000000000000" pitchFamily="2" charset="0"/>
              </a:rPr>
              <a:t>Kristin Brænden, Agenda Kaupang</a:t>
            </a:r>
          </a:p>
        </p:txBody>
      </p:sp>
      <p:sp>
        <p:nvSpPr>
          <p:cNvPr id="22" name="Title 1"/>
          <p:cNvSpPr txBox="1">
            <a:spLocks/>
          </p:cNvSpPr>
          <p:nvPr/>
        </p:nvSpPr>
        <p:spPr bwMode="auto">
          <a:xfrm>
            <a:off x="2566423" y="-189339"/>
            <a:ext cx="676381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nb-NO" altLang="nb-NO" sz="2800">
                <a:latin typeface="Quicksand" pitchFamily="2" charset="0"/>
              </a:rPr>
              <a:t>Utredningsgruppen og sekretariat</a:t>
            </a:r>
            <a:endParaRPr lang="nb-NO" altLang="nb-NO" sz="2800" dirty="0">
              <a:latin typeface="Quicksand" pitchFamily="2" charset="0"/>
            </a:endParaRPr>
          </a:p>
        </p:txBody>
      </p:sp>
      <p:sp>
        <p:nvSpPr>
          <p:cNvPr id="24" name="TekstSylinder 13"/>
          <p:cNvSpPr txBox="1"/>
          <p:nvPr/>
        </p:nvSpPr>
        <p:spPr>
          <a:xfrm>
            <a:off x="3343938" y="2189053"/>
            <a:ext cx="1051408" cy="577081"/>
          </a:xfrm>
          <a:prstGeom prst="rect">
            <a:avLst/>
          </a:prstGeom>
          <a:noFill/>
        </p:spPr>
        <p:txBody>
          <a:bodyPr wrap="square" rtlCol="0">
            <a:spAutoFit/>
          </a:bodyPr>
          <a:lstStyle/>
          <a:p>
            <a:pPr algn="ctr"/>
            <a:r>
              <a:rPr lang="nb-NO" sz="1050">
                <a:latin typeface="Quicksand" panose="00000500000000000000" pitchFamily="2" charset="0"/>
              </a:rPr>
              <a:t>Karoline Daugstad, NTNU</a:t>
            </a:r>
            <a:endParaRPr lang="nb-NO" sz="1050" dirty="0">
              <a:latin typeface="Quicksand" panose="00000500000000000000" pitchFamily="2" charset="0"/>
            </a:endParaRPr>
          </a:p>
        </p:txBody>
      </p:sp>
      <p:sp>
        <p:nvSpPr>
          <p:cNvPr id="26" name="TekstSylinder 18"/>
          <p:cNvSpPr txBox="1"/>
          <p:nvPr/>
        </p:nvSpPr>
        <p:spPr>
          <a:xfrm>
            <a:off x="6287385" y="5827718"/>
            <a:ext cx="792188" cy="577081"/>
          </a:xfrm>
          <a:prstGeom prst="rect">
            <a:avLst/>
          </a:prstGeom>
          <a:noFill/>
        </p:spPr>
        <p:txBody>
          <a:bodyPr wrap="square" rtlCol="0">
            <a:spAutoFit/>
          </a:bodyPr>
          <a:lstStyle/>
          <a:p>
            <a:pPr algn="ctr"/>
            <a:r>
              <a:rPr lang="nb-NO" sz="1050">
                <a:latin typeface="Quicksand" panose="00000500000000000000" pitchFamily="2" charset="0"/>
              </a:rPr>
              <a:t>Ulrike Jaekel NFR</a:t>
            </a:r>
            <a:endParaRPr lang="nb-NO" sz="1050" dirty="0">
              <a:latin typeface="Quicksand" panose="00000500000000000000" pitchFamily="2" charset="0"/>
            </a:endParaRPr>
          </a:p>
        </p:txBody>
      </p:sp>
      <p:pic>
        <p:nvPicPr>
          <p:cNvPr id="4" name="Picture 2" descr="Erik Ø Sørensen Photo: Helge Skodvi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99591" y="1188346"/>
            <a:ext cx="1036595" cy="103659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profile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89347" y="1276390"/>
            <a:ext cx="980768" cy="980768"/>
          </a:xfrm>
          <a:prstGeom prst="rect">
            <a:avLst/>
          </a:prstGeom>
          <a:noFill/>
          <a:extLst>
            <a:ext uri="{909E8E84-426E-40DD-AFC4-6F175D3DCCD1}">
              <a14:hiddenFill xmlns:a14="http://schemas.microsoft.com/office/drawing/2010/main">
                <a:solidFill>
                  <a:srgbClr val="FFFFFF"/>
                </a:solidFill>
              </a14:hiddenFill>
            </a:ext>
          </a:extLst>
        </p:spPr>
      </p:pic>
      <p:sp>
        <p:nvSpPr>
          <p:cNvPr id="34" name="AutoShape 10" descr="Susan Lee Nacey"/>
          <p:cNvSpPr>
            <a:spLocks noChangeAspect="1" noChangeArrowheads="1"/>
          </p:cNvSpPr>
          <p:nvPr/>
        </p:nvSpPr>
        <p:spPr bwMode="auto">
          <a:xfrm>
            <a:off x="2136775" y="-213195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pic>
        <p:nvPicPr>
          <p:cNvPr id="9" name="Picture 8"/>
          <p:cNvPicPr>
            <a:picLocks noChangeAspect="1"/>
          </p:cNvPicPr>
          <p:nvPr/>
        </p:nvPicPr>
        <p:blipFill rotWithShape="1">
          <a:blip r:embed="rId8"/>
          <a:srcRect t="5630"/>
          <a:stretch/>
        </p:blipFill>
        <p:spPr>
          <a:xfrm>
            <a:off x="4657689" y="1290065"/>
            <a:ext cx="785073" cy="975122"/>
          </a:xfrm>
          <a:prstGeom prst="rect">
            <a:avLst/>
          </a:prstGeom>
        </p:spPr>
      </p:pic>
      <p:pic>
        <p:nvPicPr>
          <p:cNvPr id="10" name="Picture 12" descr="Valeria Tafintseva, teach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33436" y="1276980"/>
            <a:ext cx="957621" cy="95762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10"/>
          <a:stretch>
            <a:fillRect/>
          </a:stretch>
        </p:blipFill>
        <p:spPr>
          <a:xfrm>
            <a:off x="6960440" y="1219020"/>
            <a:ext cx="726479" cy="987398"/>
          </a:xfrm>
          <a:prstGeom prst="rect">
            <a:avLst/>
          </a:prstGeom>
        </p:spPr>
      </p:pic>
      <p:pic>
        <p:nvPicPr>
          <p:cNvPr id="1038" name="Picture 14" descr="Store sprik i tolkningen av lovverket - Debatt og kronikk - Dagens Medisin"/>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6650" r="13939"/>
          <a:stretch/>
        </p:blipFill>
        <p:spPr bwMode="auto">
          <a:xfrm>
            <a:off x="8053474" y="1188345"/>
            <a:ext cx="816374" cy="101854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6" descr="Haakon Skogseth"/>
          <p:cNvPicPr>
            <a:picLocks noChangeAspect="1" noChangeArrowheads="1"/>
          </p:cNvPicPr>
          <p:nvPr/>
        </p:nvPicPr>
        <p:blipFill rotWithShape="1">
          <a:blip r:embed="rId12">
            <a:extLst>
              <a:ext uri="{28A0092B-C50C-407E-A947-70E740481C1C}">
                <a14:useLocalDpi xmlns:a14="http://schemas.microsoft.com/office/drawing/2010/main" val="0"/>
              </a:ext>
            </a:extLst>
          </a:blip>
          <a:srcRect l="16837" t="8891" r="13258" b="34231"/>
          <a:stretch/>
        </p:blipFill>
        <p:spPr bwMode="auto">
          <a:xfrm>
            <a:off x="9056289" y="1196058"/>
            <a:ext cx="914065" cy="99286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p:cNvPicPr>
            <a:picLocks noChangeAspect="1"/>
          </p:cNvPicPr>
          <p:nvPr/>
        </p:nvPicPr>
        <p:blipFill rotWithShape="1">
          <a:blip r:embed="rId13"/>
          <a:srcRect l="1" t="1573" r="5075" b="11118"/>
          <a:stretch/>
        </p:blipFill>
        <p:spPr>
          <a:xfrm>
            <a:off x="2202978" y="2960776"/>
            <a:ext cx="842277" cy="1080804"/>
          </a:xfrm>
          <a:prstGeom prst="rect">
            <a:avLst/>
          </a:prstGeom>
        </p:spPr>
      </p:pic>
      <p:sp>
        <p:nvSpPr>
          <p:cNvPr id="41" name="TekstSylinder 17"/>
          <p:cNvSpPr txBox="1"/>
          <p:nvPr/>
        </p:nvSpPr>
        <p:spPr>
          <a:xfrm>
            <a:off x="2066374" y="4069881"/>
            <a:ext cx="1103027" cy="577081"/>
          </a:xfrm>
          <a:prstGeom prst="rect">
            <a:avLst/>
          </a:prstGeom>
          <a:noFill/>
        </p:spPr>
        <p:txBody>
          <a:bodyPr wrap="square" rtlCol="0">
            <a:spAutoFit/>
          </a:bodyPr>
          <a:lstStyle/>
          <a:p>
            <a:pPr algn="ctr"/>
            <a:r>
              <a:rPr lang="nb-NO" sz="1050">
                <a:latin typeface="Quicksand" panose="00000500000000000000" pitchFamily="2" charset="0"/>
              </a:rPr>
              <a:t>Frode Eika Sandnes, OsloMet</a:t>
            </a:r>
            <a:endParaRPr lang="nb-NO" sz="1050" dirty="0">
              <a:latin typeface="Quicksand" panose="00000500000000000000" pitchFamily="2" charset="0"/>
            </a:endParaRPr>
          </a:p>
        </p:txBody>
      </p:sp>
      <p:pic>
        <p:nvPicPr>
          <p:cNvPr id="1042" name="Picture 18" descr="https://ungsinn.no/wp-content/uploads/2015/11/kjell-morten-stormark-150x200-1.jpg"/>
          <p:cNvPicPr>
            <a:picLocks noChangeAspect="1" noChangeArrowheads="1"/>
          </p:cNvPicPr>
          <p:nvPr/>
        </p:nvPicPr>
        <p:blipFill rotWithShape="1">
          <a:blip r:embed="rId14">
            <a:extLst>
              <a:ext uri="{28A0092B-C50C-407E-A947-70E740481C1C}">
                <a14:useLocalDpi xmlns:a14="http://schemas.microsoft.com/office/drawing/2010/main" val="0"/>
              </a:ext>
            </a:extLst>
          </a:blip>
          <a:srcRect l="24203" t="7712" r="23519" b="38326"/>
          <a:stretch/>
        </p:blipFill>
        <p:spPr bwMode="auto">
          <a:xfrm>
            <a:off x="3577514" y="2997564"/>
            <a:ext cx="749834" cy="1031985"/>
          </a:xfrm>
          <a:prstGeom prst="rect">
            <a:avLst/>
          </a:prstGeom>
          <a:noFill/>
          <a:extLst>
            <a:ext uri="{909E8E84-426E-40DD-AFC4-6F175D3DCCD1}">
              <a14:hiddenFill xmlns:a14="http://schemas.microsoft.com/office/drawing/2010/main">
                <a:solidFill>
                  <a:srgbClr val="FFFFFF"/>
                </a:solidFill>
              </a14:hiddenFill>
            </a:ext>
          </a:extLst>
        </p:spPr>
      </p:pic>
      <p:sp>
        <p:nvSpPr>
          <p:cNvPr id="43" name="TekstSylinder 17"/>
          <p:cNvSpPr txBox="1"/>
          <p:nvPr/>
        </p:nvSpPr>
        <p:spPr>
          <a:xfrm>
            <a:off x="3359313" y="4069881"/>
            <a:ext cx="1213822" cy="577081"/>
          </a:xfrm>
          <a:prstGeom prst="rect">
            <a:avLst/>
          </a:prstGeom>
          <a:noFill/>
        </p:spPr>
        <p:txBody>
          <a:bodyPr wrap="square" rtlCol="0">
            <a:spAutoFit/>
          </a:bodyPr>
          <a:lstStyle/>
          <a:p>
            <a:pPr algn="ctr"/>
            <a:r>
              <a:rPr lang="nb-NO" sz="1050">
                <a:latin typeface="Quicksand" panose="00000500000000000000" pitchFamily="2" charset="0"/>
              </a:rPr>
              <a:t>Kjell Morten Stormark, NORCE</a:t>
            </a:r>
            <a:endParaRPr lang="nb-NO" sz="1050" dirty="0">
              <a:latin typeface="Quicksand" panose="00000500000000000000" pitchFamily="2" charset="0"/>
            </a:endParaRPr>
          </a:p>
        </p:txBody>
      </p:sp>
      <p:pic>
        <p:nvPicPr>
          <p:cNvPr id="1044" name="Picture 20" descr="Kirsti Klette - Institutt for lærerutdanning og skoleforskning"/>
          <p:cNvPicPr>
            <a:picLocks noChangeAspect="1" noChangeArrowheads="1"/>
          </p:cNvPicPr>
          <p:nvPr/>
        </p:nvPicPr>
        <p:blipFill rotWithShape="1">
          <a:blip r:embed="rId15">
            <a:extLst>
              <a:ext uri="{28A0092B-C50C-407E-A947-70E740481C1C}">
                <a14:useLocalDpi xmlns:a14="http://schemas.microsoft.com/office/drawing/2010/main" val="0"/>
              </a:ext>
            </a:extLst>
          </a:blip>
          <a:srcRect l="15464" t="6933" r="13760" b="27092"/>
          <a:stretch/>
        </p:blipFill>
        <p:spPr bwMode="auto">
          <a:xfrm>
            <a:off x="4636281" y="2997563"/>
            <a:ext cx="843029" cy="1059190"/>
          </a:xfrm>
          <a:prstGeom prst="rect">
            <a:avLst/>
          </a:prstGeom>
          <a:noFill/>
          <a:extLst>
            <a:ext uri="{909E8E84-426E-40DD-AFC4-6F175D3DCCD1}">
              <a14:hiddenFill xmlns:a14="http://schemas.microsoft.com/office/drawing/2010/main">
                <a:solidFill>
                  <a:srgbClr val="FFFFFF"/>
                </a:solidFill>
              </a14:hiddenFill>
            </a:ext>
          </a:extLst>
        </p:spPr>
      </p:pic>
      <p:sp>
        <p:nvSpPr>
          <p:cNvPr id="45" name="TekstSylinder 17"/>
          <p:cNvSpPr txBox="1"/>
          <p:nvPr/>
        </p:nvSpPr>
        <p:spPr>
          <a:xfrm>
            <a:off x="4657689" y="4069881"/>
            <a:ext cx="759435" cy="577081"/>
          </a:xfrm>
          <a:prstGeom prst="rect">
            <a:avLst/>
          </a:prstGeom>
          <a:noFill/>
        </p:spPr>
        <p:txBody>
          <a:bodyPr wrap="square" rtlCol="0">
            <a:spAutoFit/>
          </a:bodyPr>
          <a:lstStyle/>
          <a:p>
            <a:pPr algn="ctr"/>
            <a:r>
              <a:rPr lang="nb-NO" sz="1050">
                <a:latin typeface="Quicksand" panose="00000500000000000000" pitchFamily="2" charset="0"/>
              </a:rPr>
              <a:t>Kirsti Klette, UiO</a:t>
            </a:r>
            <a:endParaRPr lang="nb-NO" sz="1050" dirty="0">
              <a:latin typeface="Quicksand" panose="00000500000000000000" pitchFamily="2" charset="0"/>
            </a:endParaRPr>
          </a:p>
        </p:txBody>
      </p:sp>
      <p:pic>
        <p:nvPicPr>
          <p:cNvPr id="25" name="Picture 22" descr="Arne Solli | Universitetet i Bergen"/>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11073" t="4231" r="13031" b="35634"/>
          <a:stretch/>
        </p:blipFill>
        <p:spPr bwMode="auto">
          <a:xfrm>
            <a:off x="5726229" y="3010096"/>
            <a:ext cx="897358" cy="1066272"/>
          </a:xfrm>
          <a:prstGeom prst="rect">
            <a:avLst/>
          </a:prstGeom>
          <a:noFill/>
          <a:extLst>
            <a:ext uri="{909E8E84-426E-40DD-AFC4-6F175D3DCCD1}">
              <a14:hiddenFill xmlns:a14="http://schemas.microsoft.com/office/drawing/2010/main">
                <a:solidFill>
                  <a:srgbClr val="FFFFFF"/>
                </a:solidFill>
              </a14:hiddenFill>
            </a:ext>
          </a:extLst>
        </p:spPr>
      </p:pic>
      <p:sp>
        <p:nvSpPr>
          <p:cNvPr id="47" name="TekstSylinder 17"/>
          <p:cNvSpPr txBox="1"/>
          <p:nvPr/>
        </p:nvSpPr>
        <p:spPr>
          <a:xfrm>
            <a:off x="5861964" y="4069881"/>
            <a:ext cx="605448" cy="577081"/>
          </a:xfrm>
          <a:prstGeom prst="rect">
            <a:avLst/>
          </a:prstGeom>
          <a:noFill/>
        </p:spPr>
        <p:txBody>
          <a:bodyPr wrap="square" rtlCol="0">
            <a:spAutoFit/>
          </a:bodyPr>
          <a:lstStyle/>
          <a:p>
            <a:pPr algn="ctr"/>
            <a:r>
              <a:rPr lang="nb-NO" sz="1050">
                <a:latin typeface="Quicksand" panose="00000500000000000000" pitchFamily="2" charset="0"/>
              </a:rPr>
              <a:t>Arne Solli, UiB</a:t>
            </a:r>
            <a:endParaRPr lang="nb-NO" sz="1050" dirty="0">
              <a:latin typeface="Quicksand" panose="00000500000000000000" pitchFamily="2" charset="0"/>
            </a:endParaRPr>
          </a:p>
        </p:txBody>
      </p:sp>
      <p:pic>
        <p:nvPicPr>
          <p:cNvPr id="28" name="Picture 24" descr="Ane Møller Gabrielsen - NTNU"/>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l="21898" t="7077" r="23705" b="27342"/>
          <a:stretch/>
        </p:blipFill>
        <p:spPr bwMode="auto">
          <a:xfrm>
            <a:off x="6916480" y="2954110"/>
            <a:ext cx="884843" cy="1066773"/>
          </a:xfrm>
          <a:prstGeom prst="rect">
            <a:avLst/>
          </a:prstGeom>
          <a:noFill/>
          <a:extLst>
            <a:ext uri="{909E8E84-426E-40DD-AFC4-6F175D3DCCD1}">
              <a14:hiddenFill xmlns:a14="http://schemas.microsoft.com/office/drawing/2010/main">
                <a:solidFill>
                  <a:srgbClr val="FFFFFF"/>
                </a:solidFill>
              </a14:hiddenFill>
            </a:ext>
          </a:extLst>
        </p:spPr>
      </p:pic>
      <p:sp>
        <p:nvSpPr>
          <p:cNvPr id="49" name="TekstSylinder 17"/>
          <p:cNvSpPr txBox="1"/>
          <p:nvPr/>
        </p:nvSpPr>
        <p:spPr>
          <a:xfrm>
            <a:off x="6796536" y="4069881"/>
            <a:ext cx="1051612" cy="577081"/>
          </a:xfrm>
          <a:prstGeom prst="rect">
            <a:avLst/>
          </a:prstGeom>
          <a:noFill/>
        </p:spPr>
        <p:txBody>
          <a:bodyPr wrap="square" rtlCol="0">
            <a:spAutoFit/>
          </a:bodyPr>
          <a:lstStyle/>
          <a:p>
            <a:pPr algn="ctr"/>
            <a:r>
              <a:rPr lang="nb-NO" sz="1050">
                <a:latin typeface="Quicksand" panose="00000500000000000000" pitchFamily="2" charset="0"/>
              </a:rPr>
              <a:t>Ane Møller Gabrielsen, NTNU</a:t>
            </a:r>
            <a:endParaRPr lang="nb-NO" sz="1050" dirty="0">
              <a:latin typeface="Quicksand" panose="00000500000000000000" pitchFamily="2" charset="0"/>
            </a:endParaRPr>
          </a:p>
        </p:txBody>
      </p:sp>
      <p:sp>
        <p:nvSpPr>
          <p:cNvPr id="29" name="AutoShape 26" descr="Elin Stangeland | EOSCSecretariat"/>
          <p:cNvSpPr>
            <a:spLocks noChangeAspect="1" noChangeArrowheads="1"/>
          </p:cNvSpPr>
          <p:nvPr/>
        </p:nvSpPr>
        <p:spPr bwMode="auto">
          <a:xfrm>
            <a:off x="9545159" y="5082234"/>
            <a:ext cx="172255" cy="17225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sz="1050"/>
          </a:p>
        </p:txBody>
      </p:sp>
      <p:pic>
        <p:nvPicPr>
          <p:cNvPr id="1052" name="Picture 28" descr="Elin Stangeland | EOSCSecretariat"/>
          <p:cNvPicPr>
            <a:picLocks noChangeAspect="1" noChangeArrowheads="1"/>
          </p:cNvPicPr>
          <p:nvPr/>
        </p:nvPicPr>
        <p:blipFill rotWithShape="1">
          <a:blip r:embed="rId18">
            <a:extLst>
              <a:ext uri="{28A0092B-C50C-407E-A947-70E740481C1C}">
                <a14:useLocalDpi xmlns:a14="http://schemas.microsoft.com/office/drawing/2010/main" val="0"/>
              </a:ext>
            </a:extLst>
          </a:blip>
          <a:srcRect l="13945" t="5879" r="11100" b="28719"/>
          <a:stretch/>
        </p:blipFill>
        <p:spPr bwMode="auto">
          <a:xfrm>
            <a:off x="8051700" y="2937486"/>
            <a:ext cx="818148" cy="1070812"/>
          </a:xfrm>
          <a:prstGeom prst="rect">
            <a:avLst/>
          </a:prstGeom>
          <a:noFill/>
          <a:extLst>
            <a:ext uri="{909E8E84-426E-40DD-AFC4-6F175D3DCCD1}">
              <a14:hiddenFill xmlns:a14="http://schemas.microsoft.com/office/drawing/2010/main">
                <a:solidFill>
                  <a:srgbClr val="FFFFFF"/>
                </a:solidFill>
              </a14:hiddenFill>
            </a:ext>
          </a:extLst>
        </p:spPr>
      </p:pic>
      <p:sp>
        <p:nvSpPr>
          <p:cNvPr id="52" name="TekstSylinder 17"/>
          <p:cNvSpPr txBox="1"/>
          <p:nvPr/>
        </p:nvSpPr>
        <p:spPr>
          <a:xfrm>
            <a:off x="7943046" y="4069881"/>
            <a:ext cx="1045666" cy="577081"/>
          </a:xfrm>
          <a:prstGeom prst="rect">
            <a:avLst/>
          </a:prstGeom>
          <a:noFill/>
        </p:spPr>
        <p:txBody>
          <a:bodyPr wrap="square" rtlCol="0">
            <a:spAutoFit/>
          </a:bodyPr>
          <a:lstStyle/>
          <a:p>
            <a:pPr algn="ctr"/>
            <a:r>
              <a:rPr lang="nb-NO" sz="1050">
                <a:latin typeface="Quicksand" panose="00000500000000000000" pitchFamily="2" charset="0"/>
              </a:rPr>
              <a:t>Elin Stangeland, UiO</a:t>
            </a:r>
            <a:endParaRPr lang="nb-NO" sz="1050" dirty="0">
              <a:latin typeface="Quicksand" panose="00000500000000000000" pitchFamily="2" charset="0"/>
            </a:endParaRPr>
          </a:p>
        </p:txBody>
      </p:sp>
      <p:sp>
        <p:nvSpPr>
          <p:cNvPr id="30" name="AutoShape 30" descr="Kristin Brænden | Agenda Kaupang"/>
          <p:cNvSpPr>
            <a:spLocks noChangeAspect="1" noChangeArrowheads="1"/>
          </p:cNvSpPr>
          <p:nvPr/>
        </p:nvSpPr>
        <p:spPr bwMode="auto">
          <a:xfrm>
            <a:off x="9846534" y="-167745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pic>
        <p:nvPicPr>
          <p:cNvPr id="1056" name="Picture 32" descr="Kristin Brænden | Agenda Kaupang"/>
          <p:cNvPicPr>
            <a:picLocks noChangeAspect="1" noChangeArrowheads="1"/>
          </p:cNvPicPr>
          <p:nvPr/>
        </p:nvPicPr>
        <p:blipFill rotWithShape="1">
          <a:blip r:embed="rId19">
            <a:extLst>
              <a:ext uri="{28A0092B-C50C-407E-A947-70E740481C1C}">
                <a14:useLocalDpi xmlns:a14="http://schemas.microsoft.com/office/drawing/2010/main" val="0"/>
              </a:ext>
            </a:extLst>
          </a:blip>
          <a:srcRect t="3542" b="30352"/>
          <a:stretch/>
        </p:blipFill>
        <p:spPr bwMode="auto">
          <a:xfrm>
            <a:off x="2866104" y="4810201"/>
            <a:ext cx="952189" cy="944170"/>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Gjermund Lanestedt | Agenda Kaupang"/>
          <p:cNvPicPr>
            <a:picLocks noChangeAspect="1" noChangeArrowheads="1"/>
          </p:cNvPicPr>
          <p:nvPr/>
        </p:nvPicPr>
        <p:blipFill rotWithShape="1">
          <a:blip r:embed="rId20">
            <a:extLst>
              <a:ext uri="{28A0092B-C50C-407E-A947-70E740481C1C}">
                <a14:useLocalDpi xmlns:a14="http://schemas.microsoft.com/office/drawing/2010/main" val="0"/>
              </a:ext>
            </a:extLst>
          </a:blip>
          <a:srcRect l="19720" t="6682" r="20755" b="33456"/>
          <a:stretch/>
        </p:blipFill>
        <p:spPr bwMode="auto">
          <a:xfrm>
            <a:off x="5317076" y="4741451"/>
            <a:ext cx="709864" cy="1070811"/>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Ulrike JAEKEL | Senior Adviser | Dr. rer.nat. | The Research Council of  Norway, Oslo | Research Infrastructure"/>
          <p:cNvPicPr>
            <a:picLocks noChangeAspect="1" noChangeArrowheads="1"/>
          </p:cNvPicPr>
          <p:nvPr/>
        </p:nvPicPr>
        <p:blipFill rotWithShape="1">
          <a:blip r:embed="rId21" cstate="print">
            <a:extLst>
              <a:ext uri="{28A0092B-C50C-407E-A947-70E740481C1C}">
                <a14:useLocalDpi xmlns:a14="http://schemas.microsoft.com/office/drawing/2010/main" val="0"/>
              </a:ext>
            </a:extLst>
          </a:blip>
          <a:srcRect l="8185" t="-1" r="24640" b="20109"/>
          <a:stretch/>
        </p:blipFill>
        <p:spPr bwMode="auto">
          <a:xfrm>
            <a:off x="6237363" y="4759138"/>
            <a:ext cx="842211" cy="1001651"/>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descr="https://www.unit.no/sites/default/files/styles/employee_image_blog/public/media/bilder/2019/06/Katrine%20W%20Bjerde%20sq.jpg?itok=DASW2Nh6"/>
          <p:cNvPicPr>
            <a:picLocks noChangeAspect="1" noChangeArrowheads="1"/>
          </p:cNvPicPr>
          <p:nvPr/>
        </p:nvPicPr>
        <p:blipFill rotWithShape="1">
          <a:blip r:embed="rId22">
            <a:extLst>
              <a:ext uri="{28A0092B-C50C-407E-A947-70E740481C1C}">
                <a14:useLocalDpi xmlns:a14="http://schemas.microsoft.com/office/drawing/2010/main" val="0"/>
              </a:ext>
            </a:extLst>
          </a:blip>
          <a:srcRect l="10883" t="5047"/>
          <a:stretch/>
        </p:blipFill>
        <p:spPr bwMode="auto">
          <a:xfrm>
            <a:off x="8305740" y="4741450"/>
            <a:ext cx="912203" cy="971944"/>
          </a:xfrm>
          <a:prstGeom prst="rect">
            <a:avLst/>
          </a:prstGeom>
          <a:noFill/>
          <a:extLst>
            <a:ext uri="{909E8E84-426E-40DD-AFC4-6F175D3DCCD1}">
              <a14:hiddenFill xmlns:a14="http://schemas.microsoft.com/office/drawing/2010/main">
                <a:solidFill>
                  <a:srgbClr val="FFFFFF"/>
                </a:solidFill>
              </a14:hiddenFill>
            </a:ext>
          </a:extLst>
        </p:spPr>
      </p:pic>
      <p:sp>
        <p:nvSpPr>
          <p:cNvPr id="60" name="TekstSylinder 18"/>
          <p:cNvSpPr txBox="1"/>
          <p:nvPr/>
        </p:nvSpPr>
        <p:spPr>
          <a:xfrm>
            <a:off x="8179299" y="5731615"/>
            <a:ext cx="1100270" cy="738664"/>
          </a:xfrm>
          <a:prstGeom prst="rect">
            <a:avLst/>
          </a:prstGeom>
          <a:noFill/>
        </p:spPr>
        <p:txBody>
          <a:bodyPr wrap="square" rtlCol="0">
            <a:spAutoFit/>
          </a:bodyPr>
          <a:lstStyle/>
          <a:p>
            <a:pPr algn="ctr"/>
            <a:r>
              <a:rPr lang="nb-NO" sz="1050">
                <a:latin typeface="Quicksand" panose="00000500000000000000" pitchFamily="2" charset="0"/>
              </a:rPr>
              <a:t>Katrine Weisteen Bjerde</a:t>
            </a:r>
          </a:p>
          <a:p>
            <a:pPr algn="ctr"/>
            <a:r>
              <a:rPr lang="nb-NO" sz="1050">
                <a:latin typeface="Quicksand" panose="00000500000000000000" pitchFamily="2" charset="0"/>
              </a:rPr>
              <a:t> HK-dir</a:t>
            </a:r>
            <a:endParaRPr lang="nb-NO" sz="1050" dirty="0">
              <a:latin typeface="Quicksand" panose="00000500000000000000" pitchFamily="2" charset="0"/>
            </a:endParaRPr>
          </a:p>
        </p:txBody>
      </p:sp>
      <p:pic>
        <p:nvPicPr>
          <p:cNvPr id="1028" name="Picture 4" descr="Innledere | Unit"/>
          <p:cNvPicPr>
            <a:picLocks noChangeAspect="1" noChangeArrowheads="1"/>
          </p:cNvPicPr>
          <p:nvPr/>
        </p:nvPicPr>
        <p:blipFill rotWithShape="1">
          <a:blip r:embed="rId23" cstate="print">
            <a:extLst>
              <a:ext uri="{28A0092B-C50C-407E-A947-70E740481C1C}">
                <a14:useLocalDpi xmlns:a14="http://schemas.microsoft.com/office/drawing/2010/main" val="0"/>
              </a:ext>
            </a:extLst>
          </a:blip>
          <a:srcRect l="13042" t="9705" r="11277" b="14613"/>
          <a:stretch/>
        </p:blipFill>
        <p:spPr bwMode="auto">
          <a:xfrm>
            <a:off x="7281601" y="4741450"/>
            <a:ext cx="801447" cy="1001808"/>
          </a:xfrm>
          <a:prstGeom prst="rect">
            <a:avLst/>
          </a:prstGeom>
          <a:noFill/>
          <a:extLst>
            <a:ext uri="{909E8E84-426E-40DD-AFC4-6F175D3DCCD1}">
              <a14:hiddenFill xmlns:a14="http://schemas.microsoft.com/office/drawing/2010/main">
                <a:solidFill>
                  <a:srgbClr val="FFFFFF"/>
                </a:solidFill>
              </a14:hiddenFill>
            </a:ext>
          </a:extLst>
        </p:spPr>
      </p:pic>
      <p:sp>
        <p:nvSpPr>
          <p:cNvPr id="48" name="TekstSylinder 18"/>
          <p:cNvSpPr txBox="1"/>
          <p:nvPr/>
        </p:nvSpPr>
        <p:spPr>
          <a:xfrm>
            <a:off x="7312183" y="5801293"/>
            <a:ext cx="792188" cy="577081"/>
          </a:xfrm>
          <a:prstGeom prst="rect">
            <a:avLst/>
          </a:prstGeom>
          <a:noFill/>
        </p:spPr>
        <p:txBody>
          <a:bodyPr wrap="square" rtlCol="0">
            <a:spAutoFit/>
          </a:bodyPr>
          <a:lstStyle/>
          <a:p>
            <a:pPr algn="ctr"/>
            <a:r>
              <a:rPr lang="nb-NO" sz="1050" dirty="0">
                <a:latin typeface="Quicksand" panose="00000500000000000000" pitchFamily="2" charset="0"/>
              </a:rPr>
              <a:t>Trond Kvamme Sikt</a:t>
            </a:r>
          </a:p>
        </p:txBody>
      </p:sp>
    </p:spTree>
    <p:extLst>
      <p:ext uri="{BB962C8B-B14F-4D97-AF65-F5344CB8AC3E}">
        <p14:creationId xmlns:p14="http://schemas.microsoft.com/office/powerpoint/2010/main" val="498134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15989" y="1514475"/>
            <a:ext cx="7904298" cy="4576762"/>
          </a:xfrm>
          <a:prstGeom prst="rect">
            <a:avLst/>
          </a:prstGeom>
        </p:spPr>
      </p:pic>
      <p:sp>
        <p:nvSpPr>
          <p:cNvPr id="5" name="TextBox 4"/>
          <p:cNvSpPr txBox="1"/>
          <p:nvPr/>
        </p:nvSpPr>
        <p:spPr>
          <a:xfrm>
            <a:off x="2327676" y="529801"/>
            <a:ext cx="7594600" cy="584775"/>
          </a:xfrm>
          <a:prstGeom prst="rect">
            <a:avLst/>
          </a:prstGeom>
          <a:noFill/>
        </p:spPr>
        <p:txBody>
          <a:bodyPr wrap="square" rtlCol="0">
            <a:spAutoFit/>
          </a:bodyPr>
          <a:lstStyle/>
          <a:p>
            <a:pPr algn="ctr" defTabSz="457200"/>
            <a:r>
              <a:rPr lang="nb-NO" sz="3200">
                <a:solidFill>
                  <a:prstClr val="black"/>
                </a:solidFill>
                <a:latin typeface="Quicksand" panose="00000500000000000000" pitchFamily="2" charset="0"/>
              </a:rPr>
              <a:t>Forskningsdata sin livssyklus</a:t>
            </a:r>
            <a:endParaRPr lang="nb-NO" sz="3200" dirty="0">
              <a:solidFill>
                <a:prstClr val="black"/>
              </a:solidFill>
              <a:latin typeface="Quicksand" panose="00000500000000000000" pitchFamily="2" charset="0"/>
            </a:endParaRPr>
          </a:p>
        </p:txBody>
      </p:sp>
      <p:sp>
        <p:nvSpPr>
          <p:cNvPr id="6" name="TextBox 5"/>
          <p:cNvSpPr txBox="1"/>
          <p:nvPr/>
        </p:nvSpPr>
        <p:spPr>
          <a:xfrm>
            <a:off x="2001311" y="6252856"/>
            <a:ext cx="7987679" cy="261610"/>
          </a:xfrm>
          <a:prstGeom prst="rect">
            <a:avLst/>
          </a:prstGeom>
          <a:noFill/>
        </p:spPr>
        <p:txBody>
          <a:bodyPr wrap="square" rtlCol="0">
            <a:spAutoFit/>
          </a:bodyPr>
          <a:lstStyle/>
          <a:p>
            <a:pPr algn="ctr" defTabSz="457200"/>
            <a:r>
              <a:rPr lang="nb-NO" sz="1100" i="1">
                <a:solidFill>
                  <a:prstClr val="black"/>
                </a:solidFill>
                <a:latin typeface="Quicksand" panose="00000500000000000000" pitchFamily="2" charset="0"/>
              </a:rPr>
              <a:t>Fra: «Felles infrastruktur og tjenester for FAIR forskningsdata - Utkast til rapport»</a:t>
            </a:r>
            <a:endParaRPr lang="nb-NO" sz="1100" i="1" dirty="0">
              <a:solidFill>
                <a:prstClr val="black"/>
              </a:solidFill>
              <a:latin typeface="Quicksand" panose="00000500000000000000" pitchFamily="2" charset="0"/>
            </a:endParaRPr>
          </a:p>
        </p:txBody>
      </p:sp>
    </p:spTree>
    <p:extLst>
      <p:ext uri="{BB962C8B-B14F-4D97-AF65-F5344CB8AC3E}">
        <p14:creationId xmlns:p14="http://schemas.microsoft.com/office/powerpoint/2010/main" val="1151845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urvey-2-1024x10241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2772693"/>
            <a:ext cx="1965077" cy="196507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ere Are The Job Interview Questions You Should Expec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122" r="23740"/>
          <a:stretch/>
        </p:blipFill>
        <p:spPr bwMode="auto">
          <a:xfrm>
            <a:off x="4977062" y="2772692"/>
            <a:ext cx="1961148" cy="196507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1 Privacy Policy Generator: Free, CCPA, GDPR, CalOPPA - Privacy Policie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nb-NO">
              <a:solidFill>
                <a:prstClr val="black"/>
              </a:solidFill>
              <a:latin typeface="Calibri"/>
            </a:endParaRPr>
          </a:p>
        </p:txBody>
      </p:sp>
      <p:sp>
        <p:nvSpPr>
          <p:cNvPr id="5" name="AutoShape 8" descr="Start creating your Privacy Policies"/>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nb-NO">
              <a:solidFill>
                <a:prstClr val="black"/>
              </a:solidFill>
              <a:latin typeface="Calibri"/>
            </a:endParaRPr>
          </a:p>
        </p:txBody>
      </p:sp>
      <p:pic>
        <p:nvPicPr>
          <p:cNvPr id="6" name="Picture 5"/>
          <p:cNvPicPr>
            <a:picLocks noChangeAspect="1"/>
          </p:cNvPicPr>
          <p:nvPr/>
        </p:nvPicPr>
        <p:blipFill>
          <a:blip r:embed="rId5"/>
          <a:stretch>
            <a:fillRect/>
          </a:stretch>
        </p:blipFill>
        <p:spPr>
          <a:xfrm>
            <a:off x="7571955" y="2772692"/>
            <a:ext cx="2189183" cy="2045368"/>
          </a:xfrm>
          <a:prstGeom prst="rect">
            <a:avLst/>
          </a:prstGeom>
        </p:spPr>
      </p:pic>
      <p:sp>
        <p:nvSpPr>
          <p:cNvPr id="9" name="Title 1"/>
          <p:cNvSpPr txBox="1">
            <a:spLocks/>
          </p:cNvSpPr>
          <p:nvPr/>
        </p:nvSpPr>
        <p:spPr bwMode="auto">
          <a:xfrm>
            <a:off x="2575727" y="205531"/>
            <a:ext cx="676381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defTabSz="457200"/>
            <a:r>
              <a:rPr lang="nb-NO" altLang="nb-NO" sz="2800" dirty="0">
                <a:solidFill>
                  <a:prstClr val="black"/>
                </a:solidFill>
                <a:latin typeface="Quicksand" pitchFamily="2" charset="0"/>
              </a:rPr>
              <a:t>Kunnskapsgrunnlag</a:t>
            </a:r>
          </a:p>
        </p:txBody>
      </p:sp>
      <p:sp>
        <p:nvSpPr>
          <p:cNvPr id="10" name="TextBox 9"/>
          <p:cNvSpPr txBox="1"/>
          <p:nvPr/>
        </p:nvSpPr>
        <p:spPr>
          <a:xfrm>
            <a:off x="2266523" y="2071254"/>
            <a:ext cx="1851629" cy="646331"/>
          </a:xfrm>
          <a:prstGeom prst="rect">
            <a:avLst/>
          </a:prstGeom>
          <a:noFill/>
        </p:spPr>
        <p:txBody>
          <a:bodyPr wrap="square" rtlCol="0">
            <a:spAutoFit/>
          </a:bodyPr>
          <a:lstStyle/>
          <a:p>
            <a:pPr algn="ctr" defTabSz="457200"/>
            <a:r>
              <a:rPr lang="nb-NO" b="1">
                <a:solidFill>
                  <a:prstClr val="black"/>
                </a:solidFill>
                <a:latin typeface="Quicksand" panose="00000500000000000000" pitchFamily="2" charset="0"/>
              </a:rPr>
              <a:t>Spørre-undersøkelser</a:t>
            </a:r>
            <a:endParaRPr lang="nb-NO" b="1" dirty="0">
              <a:solidFill>
                <a:prstClr val="black"/>
              </a:solidFill>
              <a:latin typeface="Quicksand" panose="00000500000000000000" pitchFamily="2" charset="0"/>
            </a:endParaRPr>
          </a:p>
        </p:txBody>
      </p:sp>
      <p:sp>
        <p:nvSpPr>
          <p:cNvPr id="11" name="TextBox 10"/>
          <p:cNvSpPr txBox="1"/>
          <p:nvPr/>
        </p:nvSpPr>
        <p:spPr>
          <a:xfrm>
            <a:off x="5031822" y="2071254"/>
            <a:ext cx="1851629" cy="646331"/>
          </a:xfrm>
          <a:prstGeom prst="rect">
            <a:avLst/>
          </a:prstGeom>
          <a:noFill/>
        </p:spPr>
        <p:txBody>
          <a:bodyPr wrap="square" rtlCol="0">
            <a:spAutoFit/>
          </a:bodyPr>
          <a:lstStyle/>
          <a:p>
            <a:pPr algn="ctr" defTabSz="457200"/>
            <a:r>
              <a:rPr lang="nb-NO" b="1">
                <a:solidFill>
                  <a:prstClr val="black"/>
                </a:solidFill>
                <a:latin typeface="Quicksand" panose="00000500000000000000" pitchFamily="2" charset="0"/>
              </a:rPr>
              <a:t>Intervjuer og samtaler</a:t>
            </a:r>
            <a:endParaRPr lang="nb-NO" b="1" dirty="0">
              <a:solidFill>
                <a:prstClr val="black"/>
              </a:solidFill>
              <a:latin typeface="Quicksand" panose="00000500000000000000" pitchFamily="2" charset="0"/>
            </a:endParaRPr>
          </a:p>
        </p:txBody>
      </p:sp>
      <p:sp>
        <p:nvSpPr>
          <p:cNvPr id="12" name="TextBox 11"/>
          <p:cNvSpPr txBox="1"/>
          <p:nvPr/>
        </p:nvSpPr>
        <p:spPr>
          <a:xfrm>
            <a:off x="7904528" y="2071024"/>
            <a:ext cx="1851629" cy="646331"/>
          </a:xfrm>
          <a:prstGeom prst="rect">
            <a:avLst/>
          </a:prstGeom>
          <a:noFill/>
        </p:spPr>
        <p:txBody>
          <a:bodyPr wrap="square" rtlCol="0">
            <a:spAutoFit/>
          </a:bodyPr>
          <a:lstStyle/>
          <a:p>
            <a:pPr algn="ctr" defTabSz="457200"/>
            <a:r>
              <a:rPr lang="nb-NO" b="1">
                <a:solidFill>
                  <a:prstClr val="black"/>
                </a:solidFill>
                <a:latin typeface="Quicksand" panose="00000500000000000000" pitchFamily="2" charset="0"/>
              </a:rPr>
              <a:t>Dokument-studier</a:t>
            </a:r>
            <a:endParaRPr lang="nb-NO" b="1" dirty="0">
              <a:solidFill>
                <a:prstClr val="black"/>
              </a:solidFill>
              <a:latin typeface="Quicksand" panose="00000500000000000000" pitchFamily="2" charset="0"/>
            </a:endParaRPr>
          </a:p>
        </p:txBody>
      </p:sp>
      <p:sp>
        <p:nvSpPr>
          <p:cNvPr id="13" name="TextBox 12"/>
          <p:cNvSpPr txBox="1"/>
          <p:nvPr/>
        </p:nvSpPr>
        <p:spPr>
          <a:xfrm>
            <a:off x="2323248" y="4737769"/>
            <a:ext cx="1851629" cy="646331"/>
          </a:xfrm>
          <a:prstGeom prst="rect">
            <a:avLst/>
          </a:prstGeom>
          <a:noFill/>
        </p:spPr>
        <p:txBody>
          <a:bodyPr wrap="square" rtlCol="0">
            <a:spAutoFit/>
          </a:bodyPr>
          <a:lstStyle/>
          <a:p>
            <a:pPr algn="ctr" defTabSz="457200"/>
            <a:r>
              <a:rPr lang="nb-NO">
                <a:solidFill>
                  <a:prstClr val="black"/>
                </a:solidFill>
                <a:latin typeface="Quicksand" panose="00000500000000000000" pitchFamily="2" charset="0"/>
              </a:rPr>
              <a:t>Forskere, instutisjonene</a:t>
            </a:r>
            <a:endParaRPr lang="nb-NO" dirty="0">
              <a:solidFill>
                <a:prstClr val="black"/>
              </a:solidFill>
              <a:latin typeface="Quicksand" panose="00000500000000000000" pitchFamily="2" charset="0"/>
            </a:endParaRPr>
          </a:p>
        </p:txBody>
      </p:sp>
      <p:sp>
        <p:nvSpPr>
          <p:cNvPr id="14" name="TextBox 13"/>
          <p:cNvSpPr txBox="1"/>
          <p:nvPr/>
        </p:nvSpPr>
        <p:spPr>
          <a:xfrm>
            <a:off x="4977063" y="4737770"/>
            <a:ext cx="1961148" cy="1200329"/>
          </a:xfrm>
          <a:prstGeom prst="rect">
            <a:avLst/>
          </a:prstGeom>
          <a:noFill/>
        </p:spPr>
        <p:txBody>
          <a:bodyPr wrap="square" rtlCol="0">
            <a:spAutoFit/>
          </a:bodyPr>
          <a:lstStyle/>
          <a:p>
            <a:pPr algn="ctr" defTabSz="457200"/>
            <a:r>
              <a:rPr lang="nb-NO">
                <a:solidFill>
                  <a:prstClr val="black"/>
                </a:solidFill>
                <a:latin typeface="Quicksand" panose="00000500000000000000" pitchFamily="2" charset="0"/>
              </a:rPr>
              <a:t>Forskere, instutisjonene, tjeneste-leverandører</a:t>
            </a:r>
            <a:endParaRPr lang="nb-NO" dirty="0">
              <a:solidFill>
                <a:prstClr val="black"/>
              </a:solidFill>
              <a:latin typeface="Quicksand" panose="00000500000000000000" pitchFamily="2" charset="0"/>
            </a:endParaRPr>
          </a:p>
        </p:txBody>
      </p:sp>
    </p:spTree>
    <p:extLst>
      <p:ext uri="{BB962C8B-B14F-4D97-AF65-F5344CB8AC3E}">
        <p14:creationId xmlns:p14="http://schemas.microsoft.com/office/powerpoint/2010/main" val="4261481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t="8680"/>
          <a:stretch/>
        </p:blipFill>
        <p:spPr>
          <a:xfrm>
            <a:off x="3388920" y="1473263"/>
            <a:ext cx="5472112" cy="4394136"/>
          </a:xfrm>
          <a:prstGeom prst="rect">
            <a:avLst/>
          </a:prstGeom>
        </p:spPr>
      </p:pic>
      <p:sp>
        <p:nvSpPr>
          <p:cNvPr id="6" name="TextBox 5"/>
          <p:cNvSpPr txBox="1"/>
          <p:nvPr/>
        </p:nvSpPr>
        <p:spPr>
          <a:xfrm>
            <a:off x="2327676" y="529801"/>
            <a:ext cx="7594600" cy="584775"/>
          </a:xfrm>
          <a:prstGeom prst="rect">
            <a:avLst/>
          </a:prstGeom>
          <a:noFill/>
        </p:spPr>
        <p:txBody>
          <a:bodyPr wrap="square" rtlCol="0">
            <a:spAutoFit/>
          </a:bodyPr>
          <a:lstStyle/>
          <a:p>
            <a:pPr algn="ctr" defTabSz="457200"/>
            <a:r>
              <a:rPr lang="nb-NO" sz="3200" dirty="0">
                <a:solidFill>
                  <a:prstClr val="black"/>
                </a:solidFill>
                <a:latin typeface="Quicksand" panose="00000500000000000000" pitchFamily="2" charset="0"/>
              </a:rPr>
              <a:t>Grader av </a:t>
            </a:r>
            <a:r>
              <a:rPr lang="nb-NO" sz="3200" dirty="0" err="1">
                <a:solidFill>
                  <a:prstClr val="black"/>
                </a:solidFill>
                <a:latin typeface="Quicksand" panose="00000500000000000000" pitchFamily="2" charset="0"/>
              </a:rPr>
              <a:t>FAIRness</a:t>
            </a:r>
            <a:r>
              <a:rPr lang="nb-NO" sz="3200" dirty="0">
                <a:solidFill>
                  <a:prstClr val="black"/>
                </a:solidFill>
                <a:latin typeface="Quicksand" panose="00000500000000000000" pitchFamily="2" charset="0"/>
              </a:rPr>
              <a:t> for data</a:t>
            </a:r>
          </a:p>
        </p:txBody>
      </p:sp>
    </p:spTree>
    <p:extLst>
      <p:ext uri="{BB962C8B-B14F-4D97-AF65-F5344CB8AC3E}">
        <p14:creationId xmlns:p14="http://schemas.microsoft.com/office/powerpoint/2010/main" val="2942668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6EF06F-2982-4D79-A0D4-223744B2F42F}"/>
              </a:ext>
            </a:extLst>
          </p:cNvPr>
          <p:cNvSpPr>
            <a:spLocks noGrp="1"/>
          </p:cNvSpPr>
          <p:nvPr>
            <p:ph type="ctrTitle"/>
          </p:nvPr>
        </p:nvSpPr>
        <p:spPr>
          <a:xfrm>
            <a:off x="683633" y="2710544"/>
            <a:ext cx="6650040" cy="3058842"/>
          </a:xfrm>
        </p:spPr>
        <p:txBody>
          <a:bodyPr>
            <a:normAutofit/>
          </a:bodyPr>
          <a:lstStyle/>
          <a:p>
            <a:r>
              <a:rPr lang="nb-NO" dirty="0"/>
              <a:t>Glimt fra spørreundersøkelsene</a:t>
            </a:r>
          </a:p>
        </p:txBody>
      </p:sp>
    </p:spTree>
    <p:extLst>
      <p:ext uri="{BB962C8B-B14F-4D97-AF65-F5344CB8AC3E}">
        <p14:creationId xmlns:p14="http://schemas.microsoft.com/office/powerpoint/2010/main" val="39352367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hemeUni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Unit" id="{568771E6-8270-4729-8EC0-E60C2748872F}" vid="{EA0162C1-1F0E-4C25-B46A-EAE9EAFCB0C8}"/>
    </a:ext>
  </a:extLst>
</a:theme>
</file>

<file path=ppt/theme/theme2.xml><?xml version="1.0" encoding="utf-8"?>
<a:theme xmlns:a="http://schemas.openxmlformats.org/drawingml/2006/main" name="2_Office-tema">
  <a:themeElements>
    <a:clrScheme name="Office Theme">
      <a:dk1>
        <a:sysClr val="windowText" lastClr="000000"/>
      </a:dk1>
      <a:lt1>
        <a:sysClr val="window" lastClr="FFFFFF"/>
      </a:lt1>
      <a:dk2>
        <a:srgbClr val="171B4E"/>
      </a:dk2>
      <a:lt2>
        <a:srgbClr val="A2A4A5"/>
      </a:lt2>
      <a:accent1>
        <a:srgbClr val="E72F72"/>
      </a:accent1>
      <a:accent2>
        <a:srgbClr val="0025A0"/>
      </a:accent2>
      <a:accent3>
        <a:srgbClr val="EA591D"/>
      </a:accent3>
      <a:accent4>
        <a:srgbClr val="630879"/>
      </a:accent4>
      <a:accent5>
        <a:srgbClr val="FF8C43"/>
      </a:accent5>
      <a:accent6>
        <a:srgbClr val="A80037"/>
      </a:accent6>
      <a:hlink>
        <a:srgbClr val="0563C1"/>
      </a:hlink>
      <a:folHlink>
        <a:srgbClr val="954F72"/>
      </a:folHlink>
    </a:clrScheme>
    <a:fontScheme name="Custom 185">
      <a:majorFont>
        <a:latin typeface="Poppins Bold"/>
        <a:ea typeface=""/>
        <a:cs typeface=""/>
      </a:majorFont>
      <a:minorFont>
        <a:latin typeface="Poppi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lumMod val="40000"/>
            <a:lumOff val="6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irektoratet_PPTMal" id="{9FE5435D-B079-41B5-9D0F-7713100E1272}" vid="{83A21383-EA70-4CDE-BFC0-4925D796BCD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6E159E1240FAB419F08E72AD4C8706A" ma:contentTypeVersion="7" ma:contentTypeDescription="Opprett et nytt dokument." ma:contentTypeScope="" ma:versionID="1bed2febde413501a151a0114f3c00e1">
  <xsd:schema xmlns:xsd="http://www.w3.org/2001/XMLSchema" xmlns:xs="http://www.w3.org/2001/XMLSchema" xmlns:p="http://schemas.microsoft.com/office/2006/metadata/properties" xmlns:ns2="8b5d079b-fcc1-401d-8b31-b9a8fdb9c621" xmlns:ns3="67c20763-2c4d-4750-be21-142e75228246" xmlns:ns4="f2ec445f-28ff-4c41-b9fa-fa26a7c4df0b" targetNamespace="http://schemas.microsoft.com/office/2006/metadata/properties" ma:root="true" ma:fieldsID="fe1cb12a1790580079c0b209c538530f" ns2:_="" ns3:_="" ns4:_="">
    <xsd:import namespace="8b5d079b-fcc1-401d-8b31-b9a8fdb9c621"/>
    <xsd:import namespace="67c20763-2c4d-4750-be21-142e75228246"/>
    <xsd:import namespace="f2ec445f-28ff-4c41-b9fa-fa26a7c4df0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4:MediaServiceAutoKeyPoints" minOccurs="0"/>
                <xsd:element ref="ns4:MediaServiceKeyPoints" minOccurs="0"/>
                <xsd:element ref="ns4:MediaServiceDateTake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5d079b-fcc1-401d-8b31-b9a8fdb9c6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7c20763-2c4d-4750-be21-142e75228246"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2ec445f-28ff-4c41-b9fa-fa26a7c4df0b" elementFormDefault="qualified">
    <xsd:import namespace="http://schemas.microsoft.com/office/2006/documentManagement/types"/>
    <xsd:import namespace="http://schemas.microsoft.com/office/infopath/2007/PartnerControls"/>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A008604-5F89-4837-9FBD-92A61854FAEF}">
  <ds:schemaRefs>
    <ds:schemaRef ds:uri="http://schemas.microsoft.com/sharepoint/v3/contenttype/forms"/>
  </ds:schemaRefs>
</ds:datastoreItem>
</file>

<file path=customXml/itemProps2.xml><?xml version="1.0" encoding="utf-8"?>
<ds:datastoreItem xmlns:ds="http://schemas.openxmlformats.org/officeDocument/2006/customXml" ds:itemID="{E49419A8-6CD9-4960-AD1E-F0102981A700}">
  <ds:schemaRefs>
    <ds:schemaRef ds:uri="http://schemas.microsoft.com/office/infopath/2007/PartnerControls"/>
    <ds:schemaRef ds:uri="67c20763-2c4d-4750-be21-142e75228246"/>
    <ds:schemaRef ds:uri="http://schemas.microsoft.com/office/2006/documentManagement/types"/>
    <ds:schemaRef ds:uri="8b5d079b-fcc1-401d-8b31-b9a8fdb9c621"/>
    <ds:schemaRef ds:uri="http://purl.org/dc/elements/1.1/"/>
    <ds:schemaRef ds:uri="http://schemas.microsoft.com/office/2006/metadata/properties"/>
    <ds:schemaRef ds:uri="http://schemas.openxmlformats.org/package/2006/metadata/core-properties"/>
    <ds:schemaRef ds:uri="http://purl.org/dc/terms/"/>
    <ds:schemaRef ds:uri="f2ec445f-28ff-4c41-b9fa-fa26a7c4df0b"/>
    <ds:schemaRef ds:uri="http://www.w3.org/XML/1998/namespace"/>
    <ds:schemaRef ds:uri="http://purl.org/dc/dcmitype/"/>
  </ds:schemaRefs>
</ds:datastoreItem>
</file>

<file path=customXml/itemProps3.xml><?xml version="1.0" encoding="utf-8"?>
<ds:datastoreItem xmlns:ds="http://schemas.openxmlformats.org/officeDocument/2006/customXml" ds:itemID="{F0EB6FDB-E9AD-4733-B5E3-E9EE4EDE64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5d079b-fcc1-401d-8b31-b9a8fdb9c621"/>
    <ds:schemaRef ds:uri="67c20763-2c4d-4750-be21-142e75228246"/>
    <ds:schemaRef ds:uri="f2ec445f-28ff-4c41-b9fa-fa26a7c4df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432</TotalTime>
  <Words>1210</Words>
  <Application>Microsoft Office PowerPoint</Application>
  <PresentationFormat>Widescreen</PresentationFormat>
  <Paragraphs>161</Paragraphs>
  <Slides>19</Slides>
  <Notes>6</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19</vt:i4>
      </vt:variant>
    </vt:vector>
  </HeadingPairs>
  <TitlesOfParts>
    <vt:vector size="32" baseType="lpstr">
      <vt:lpstr>Arial</vt:lpstr>
      <vt:lpstr>Calibri</vt:lpstr>
      <vt:lpstr>Poppins</vt:lpstr>
      <vt:lpstr>Poppins Bold</vt:lpstr>
      <vt:lpstr>Poppins Medium</vt:lpstr>
      <vt:lpstr>Poppins SemiBold</vt:lpstr>
      <vt:lpstr>Quicksand</vt:lpstr>
      <vt:lpstr>Quicksand Medium</vt:lpstr>
      <vt:lpstr>Tahoma</vt:lpstr>
      <vt:lpstr>ThemeUnit</vt:lpstr>
      <vt:lpstr>2_Office-tema</vt:lpstr>
      <vt:lpstr>Office Theme</vt:lpstr>
      <vt:lpstr>think-cell Slide</vt:lpstr>
      <vt:lpstr>Felles infrastruktur og tjenester for FAIR forskningsdata (FAIR-utredningen)  Katrine Weisteen Bjerde, Fagdirektør HK-dir katrine.weisteen.bjerde@hkdir.no</vt:lpstr>
      <vt:lpstr>Hvor kommer oppdraget fra?</vt:lpstr>
      <vt:lpstr>PowerPoint Presentation</vt:lpstr>
      <vt:lpstr>PowerPoint Presentation</vt:lpstr>
      <vt:lpstr>PowerPoint Presentation</vt:lpstr>
      <vt:lpstr>PowerPoint Presentation</vt:lpstr>
      <vt:lpstr>PowerPoint Presentation</vt:lpstr>
      <vt:lpstr>PowerPoint Presentation</vt:lpstr>
      <vt:lpstr>Glimt fra spørreundersøkelsene</vt:lpstr>
      <vt:lpstr>Oppsummert inntrykk - Forskerne</vt:lpstr>
      <vt:lpstr>Oppsummert inntrykk -  Institusjonene</vt:lpstr>
      <vt:lpstr>Hvordan opplever dere kapasiteten i institusjonen når det gjelder å støtte forskerne med kompetanse på…</vt:lpstr>
      <vt:lpstr>Hvordan opplever dere kapasiteten i institusjonen når det gjelder å støtte forskerne med kompetanse på…</vt:lpstr>
      <vt:lpstr>Hvordan opplever dere kapasiteten i institusjonen når det gjelder å støtte forskerne med kompetanse på…</vt:lpstr>
      <vt:lpstr>Hvordan opplever dere kapasiteten i institusjonen når det gjelder å støtte forskerne med kompetanse på…</vt:lpstr>
      <vt:lpstr>PowerPoint Presentation</vt:lpstr>
      <vt:lpstr>PowerPoint Presentation</vt:lpstr>
      <vt:lpstr>Viktigste resultat</vt:lpstr>
      <vt:lpstr>Videre arbeid</vt:lpstr>
    </vt:vector>
  </TitlesOfParts>
  <Manager/>
  <Company>Unit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Digitaliseringsstyret, møte 2 2018</dc:title>
  <dc:subject/>
  <dc:creator>UNIT Fellesbruker</dc:creator>
  <cp:keywords/>
  <dc:description/>
  <cp:lastModifiedBy>Jonas Ulleland</cp:lastModifiedBy>
  <cp:revision>11</cp:revision>
  <cp:lastPrinted>2022-03-03T08:53:52Z</cp:lastPrinted>
  <dcterms:created xsi:type="dcterms:W3CDTF">2013-07-15T20:26:40Z</dcterms:created>
  <dcterms:modified xsi:type="dcterms:W3CDTF">2022-06-02T10:09:27Z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0x010100C6E159E1240FAB419F08E72AD4C8706A</vt:lpwstr>
  </property>
  <property fmtid="{D5CDD505-2E9C-101B-9397-08002B2CF9AE}" pid="3" name="AuthorIds_UIVersion_1024">
    <vt:lpwstr>88</vt:lpwstr>
  </property>
  <property fmtid="{D5CDD505-2E9C-101B-9397-08002B2CF9AE}" pid="4" name="Order">
    <vt:r8>705500</vt:r8>
  </property>
  <property fmtid="{D5CDD505-2E9C-101B-9397-08002B2CF9AE}" pid="5" name="ComplianceAssetId">
    <vt:lpwstr/>
  </property>
  <property fmtid="{D5CDD505-2E9C-101B-9397-08002B2CF9AE}" pid="6" name="xd_Signature">
    <vt:bool>false</vt:bool>
  </property>
  <property fmtid="{D5CDD505-2E9C-101B-9397-08002B2CF9AE}" pid="7" name="xd_ProgID">
    <vt:lpwstr/>
  </property>
  <property fmtid="{D5CDD505-2E9C-101B-9397-08002B2CF9AE}" pid="8" name="TemplateUrl">
    <vt:lpwstr/>
  </property>
  <property fmtid="{D5CDD505-2E9C-101B-9397-08002B2CF9AE}" pid="9" name="_ExtendedDescription">
    <vt:lpwstr/>
  </property>
  <property fmtid="{D5CDD505-2E9C-101B-9397-08002B2CF9AE}" pid="10" name="MSIP_Label_4012811f-b717-4099-a412-3cacd3519ab9_Enabled">
    <vt:lpwstr>true</vt:lpwstr>
  </property>
  <property fmtid="{D5CDD505-2E9C-101B-9397-08002B2CF9AE}" pid="11" name="MSIP_Label_4012811f-b717-4099-a412-3cacd3519ab9_SetDate">
    <vt:lpwstr>2021-09-14T08:21:15Z</vt:lpwstr>
  </property>
  <property fmtid="{D5CDD505-2E9C-101B-9397-08002B2CF9AE}" pid="12" name="MSIP_Label_4012811f-b717-4099-a412-3cacd3519ab9_Method">
    <vt:lpwstr>Privileged</vt:lpwstr>
  </property>
  <property fmtid="{D5CDD505-2E9C-101B-9397-08002B2CF9AE}" pid="13" name="MSIP_Label_4012811f-b717-4099-a412-3cacd3519ab9_Name">
    <vt:lpwstr>Åpen</vt:lpwstr>
  </property>
  <property fmtid="{D5CDD505-2E9C-101B-9397-08002B2CF9AE}" pid="14" name="MSIP_Label_4012811f-b717-4099-a412-3cacd3519ab9_SiteId">
    <vt:lpwstr>1ec46890-73f8-4a2a-9b2c-9a6611f1c922</vt:lpwstr>
  </property>
  <property fmtid="{D5CDD505-2E9C-101B-9397-08002B2CF9AE}" pid="15" name="MSIP_Label_4012811f-b717-4099-a412-3cacd3519ab9_ActionId">
    <vt:lpwstr>70548226-a0cc-4e0c-b7f5-021edcdd20dd</vt:lpwstr>
  </property>
  <property fmtid="{D5CDD505-2E9C-101B-9397-08002B2CF9AE}" pid="16" name="MSIP_Label_4012811f-b717-4099-a412-3cacd3519ab9_ContentBits">
    <vt:lpwstr>0</vt:lpwstr>
  </property>
</Properties>
</file>