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8" r:id="rId3"/>
    <p:sldId id="326" r:id="rId4"/>
    <p:sldId id="328" r:id="rId5"/>
    <p:sldId id="329" r:id="rId6"/>
    <p:sldId id="330" r:id="rId7"/>
    <p:sldId id="331" r:id="rId8"/>
    <p:sldId id="332" r:id="rId9"/>
    <p:sldId id="325" r:id="rId10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7BE"/>
    <a:srgbClr val="82FCCE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3212" autoAdjust="0"/>
  </p:normalViewPr>
  <p:slideViewPr>
    <p:cSldViewPr>
      <p:cViewPr varScale="1">
        <p:scale>
          <a:sx n="108" d="100"/>
          <a:sy n="108" d="100"/>
        </p:scale>
        <p:origin x="2418" y="102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DCDE836-2595-4F11-BC39-695D86C844BC}" type="datetime1">
              <a:rPr lang="nb-NO" altLang="nb-NO"/>
              <a:pPr/>
              <a:t>02.06.2022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C21E08C-E36E-4CAD-927F-55F43BF1E25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223786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B6479A7-55F5-49EE-A8E7-9AEF340E036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67654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AB81A-2724-434A-8967-AA663F571D4F}" type="datetime1">
              <a:rPr lang="nb-NO" altLang="nb-NO"/>
              <a:pPr/>
              <a:t>02.06.2022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ABE1-CE0C-4DF4-9549-95D6AA8E837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2852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C4B75-A81A-4F8C-AA6C-4F4FD91364BC}" type="datetime1">
              <a:rPr lang="nb-NO" altLang="nb-NO"/>
              <a:pPr/>
              <a:t>02.06.2022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C4FAF-4542-412E-B10E-79F60079CC1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7095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BA48B-45DC-4752-93B2-B41D61099ED4}" type="datetime1">
              <a:rPr lang="nb-NO" altLang="nb-NO"/>
              <a:pPr/>
              <a:t>02.06.2022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A86F7-1AB0-4AFF-B673-A67058999C3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8297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B0771-77B5-486C-BFB6-662426F32108}" type="datetime1">
              <a:rPr lang="nb-NO" altLang="nb-NO"/>
              <a:pPr/>
              <a:t>02.06.2022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82839-3559-41E7-95AF-7B14F8460B3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7032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98A27-B0AF-4954-A645-712667BB66F7}" type="datetime1">
              <a:rPr lang="nb-NO" altLang="nb-NO"/>
              <a:pPr/>
              <a:t>02.06.2022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7E321-4428-4B24-BB0D-31BE4A4C74D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8085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F8256-6D75-4392-8227-83BF133F0851}" type="datetime1">
              <a:rPr lang="nb-NO" altLang="nb-NO"/>
              <a:pPr/>
              <a:t>02.06.2022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58160-F309-4EC7-AC1C-6597D6E28FA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7774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27B7E-6ABD-41A4-9C3D-7DCED2334FB1}" type="datetime1">
              <a:rPr lang="nb-NO" altLang="nb-NO"/>
              <a:pPr/>
              <a:t>02.06.2022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36A7D-49DA-4FC5-9C3C-9055826B2F7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1342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FF4B8-4491-48F5-8350-614A6C334874}" type="datetime1">
              <a:rPr lang="nb-NO" altLang="nb-NO"/>
              <a:pPr/>
              <a:t>02.06.2022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F3F1E-0010-48B2-A05C-B0F10109AEA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3807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fld id="{A668411D-1BC9-4991-8EFA-BE9306E37DBB}" type="datetime1">
              <a:rPr lang="nb-NO" altLang="nb-NO"/>
              <a:pPr/>
              <a:t>02.06.2022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fld id="{ACFC350B-D89D-483E-B0C0-A46784C67DEE}" type="slidenum">
              <a:rPr lang="en-US" altLang="nb-NO"/>
              <a:pPr/>
              <a:t>‹#›</a:t>
            </a:fld>
            <a:endParaRPr lang="en-US" alt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196"/>
            <a:ext cx="4116458" cy="437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650" y="1561356"/>
            <a:ext cx="7543800" cy="1800200"/>
          </a:xfrm>
        </p:spPr>
        <p:txBody>
          <a:bodyPr/>
          <a:lstStyle/>
          <a:p>
            <a:pPr algn="ctr"/>
            <a:r>
              <a:rPr lang="nb-NO" altLang="nb-NO" sz="2000" dirty="0" smtClean="0">
                <a:solidFill>
                  <a:srgbClr val="0070C0"/>
                </a:solidFill>
              </a:rPr>
              <a:t>QUINT LISA Nordic Data Portal</a:t>
            </a:r>
            <a:r>
              <a:rPr lang="nb-NO" altLang="nb-NO" sz="2000" dirty="0" smtClean="0"/>
              <a:t/>
            </a:r>
            <a:br>
              <a:rPr lang="nb-NO" altLang="nb-NO" sz="2000" dirty="0" smtClean="0"/>
            </a:br>
            <a:r>
              <a:rPr lang="nb-NO" altLang="nb-NO" sz="2000" dirty="0">
                <a:solidFill>
                  <a:schemeClr val="tx1"/>
                </a:solidFill>
              </a:rPr>
              <a:t>Nordic Center </a:t>
            </a:r>
            <a:r>
              <a:rPr lang="nb-NO" altLang="nb-NO" sz="2000" dirty="0" err="1">
                <a:solidFill>
                  <a:schemeClr val="tx1"/>
                </a:solidFill>
              </a:rPr>
              <a:t>of</a:t>
            </a:r>
            <a:r>
              <a:rPr lang="nb-NO" altLang="nb-NO" sz="2000" dirty="0">
                <a:solidFill>
                  <a:schemeClr val="tx1"/>
                </a:solidFill>
              </a:rPr>
              <a:t> </a:t>
            </a:r>
            <a:r>
              <a:rPr lang="nb-NO" altLang="nb-NO" sz="2000" dirty="0" err="1">
                <a:solidFill>
                  <a:schemeClr val="tx1"/>
                </a:solidFill>
              </a:rPr>
              <a:t>Excellence</a:t>
            </a:r>
            <a:r>
              <a:rPr lang="nb-NO" altLang="nb-NO" sz="2000" dirty="0">
                <a:solidFill>
                  <a:schemeClr val="tx1"/>
                </a:solidFill>
              </a:rPr>
              <a:t>: </a:t>
            </a:r>
            <a:br>
              <a:rPr lang="nb-NO" altLang="nb-NO" sz="2000" dirty="0">
                <a:solidFill>
                  <a:schemeClr val="tx1"/>
                </a:solidFill>
              </a:rPr>
            </a:br>
            <a:r>
              <a:rPr lang="nb-NO" altLang="nb-NO" sz="2000" dirty="0" err="1">
                <a:solidFill>
                  <a:schemeClr val="tx1"/>
                </a:solidFill>
              </a:rPr>
              <a:t>Quality</a:t>
            </a:r>
            <a:r>
              <a:rPr lang="nb-NO" altLang="nb-NO" sz="2000" dirty="0">
                <a:solidFill>
                  <a:schemeClr val="tx1"/>
                </a:solidFill>
              </a:rPr>
              <a:t> in Nordic </a:t>
            </a:r>
            <a:r>
              <a:rPr lang="nb-NO" altLang="nb-NO" sz="2000" dirty="0" err="1">
                <a:solidFill>
                  <a:schemeClr val="tx1"/>
                </a:solidFill>
              </a:rPr>
              <a:t>Teaching</a:t>
            </a:r>
            <a:r>
              <a:rPr lang="nb-NO" altLang="nb-NO" sz="2000" dirty="0">
                <a:solidFill>
                  <a:schemeClr val="tx1"/>
                </a:solidFill>
              </a:rPr>
              <a:t> (QUINT)</a:t>
            </a:r>
            <a:r>
              <a:rPr lang="nb-NO" altLang="nb-NO" sz="2000" i="1" dirty="0"/>
              <a:t/>
            </a:r>
            <a:br>
              <a:rPr lang="nb-NO" altLang="nb-NO" sz="2000" i="1" dirty="0"/>
            </a:br>
            <a:r>
              <a:rPr lang="nb-NO" altLang="nb-NO" sz="2000" dirty="0" smtClean="0"/>
              <a:t/>
            </a:r>
            <a:br>
              <a:rPr lang="nb-NO" altLang="nb-NO" sz="2000" dirty="0" smtClean="0"/>
            </a:br>
            <a:r>
              <a:rPr lang="nb-NO" altLang="nb-NO" sz="2000" dirty="0"/>
              <a:t/>
            </a:r>
            <a:br>
              <a:rPr lang="nb-NO" altLang="nb-NO" sz="2000" dirty="0"/>
            </a:br>
            <a:endParaRPr lang="nb-NO" altLang="nb-NO" sz="2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3217540"/>
            <a:ext cx="7543800" cy="432048"/>
          </a:xfrm>
        </p:spPr>
        <p:txBody>
          <a:bodyPr/>
          <a:lstStyle/>
          <a:p>
            <a:pPr algn="ctr" eaLnBrk="1" hangingPunct="1"/>
            <a:r>
              <a:rPr lang="nb-NO" altLang="nb-NO" dirty="0" smtClean="0"/>
              <a:t>Professor Kirsti Klette, Center </a:t>
            </a:r>
            <a:r>
              <a:rPr lang="nb-NO" altLang="nb-NO" dirty="0" err="1" smtClean="0"/>
              <a:t>Director</a:t>
            </a:r>
            <a:endParaRPr lang="nb-NO" altLang="nb-NO" dirty="0" smtClean="0"/>
          </a:p>
          <a:p>
            <a:pPr algn="ctr" eaLnBrk="1" hangingPunct="1"/>
            <a:r>
              <a:rPr lang="nb-NO" altLang="nb-NO" dirty="0"/>
              <a:t> </a:t>
            </a:r>
            <a:r>
              <a:rPr lang="nb-NO" altLang="nb-NO" dirty="0" smtClean="0"/>
              <a:t>Post Doc Mark White</a:t>
            </a:r>
          </a:p>
          <a:p>
            <a:pPr algn="ctr" eaLnBrk="1" hangingPunct="1"/>
            <a:r>
              <a:rPr lang="nb-NO" altLang="nb-NO" dirty="0" smtClean="0"/>
              <a:t>Data Manager Bjørn Sverre Gulheim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49103"/>
            <a:ext cx="2088232" cy="408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B81A-2724-434A-8967-AA663F571D4F}" type="datetime1">
              <a:rPr lang="nb-NO" altLang="nb-NO" smtClean="0"/>
              <a:pPr/>
              <a:t>02.06.2022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4ABE1-CE0C-4DF4-9549-95D6AA8E8370}" type="slidenum">
              <a:rPr lang="en-US" altLang="nb-NO" smtClean="0"/>
              <a:pPr/>
              <a:t>3</a:t>
            </a:fld>
            <a:endParaRPr lang="en-US" alt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84" y="3140584"/>
            <a:ext cx="1532337" cy="1159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59" y="1687549"/>
            <a:ext cx="1944216" cy="97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16603"/>
            <a:ext cx="1028894" cy="1270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516603"/>
            <a:ext cx="1892674" cy="145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9" y="1705765"/>
            <a:ext cx="1354414" cy="935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02" y="3681591"/>
            <a:ext cx="2016224" cy="5387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59" y="4739648"/>
            <a:ext cx="3584721" cy="606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80" y="3061879"/>
            <a:ext cx="1158300" cy="123942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2001" y="708025"/>
            <a:ext cx="7256462" cy="680552"/>
          </a:xfrm>
        </p:spPr>
        <p:txBody>
          <a:bodyPr>
            <a:normAutofit/>
          </a:bodyPr>
          <a:lstStyle/>
          <a:p>
            <a:r>
              <a:rPr lang="nb-NO" sz="2400" dirty="0" smtClean="0">
                <a:solidFill>
                  <a:srgbClr val="0070C0"/>
                </a:solidFill>
              </a:rPr>
              <a:t>Nordisk: Fem land, åtte institusjoner, 70 forskere</a:t>
            </a:r>
            <a:endParaRPr lang="nb-NO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Komparative </a:t>
            </a:r>
            <a:r>
              <a:rPr lang="nb-NO" dirty="0" err="1" smtClean="0">
                <a:solidFill>
                  <a:srgbClr val="0070C0"/>
                </a:solidFill>
              </a:rPr>
              <a:t>klasseromsdata</a:t>
            </a:r>
            <a:r>
              <a:rPr lang="nb-NO" dirty="0" smtClean="0">
                <a:solidFill>
                  <a:srgbClr val="0070C0"/>
                </a:solidFill>
              </a:rPr>
              <a:t>: </a:t>
            </a:r>
            <a:r>
              <a:rPr lang="nb-NO" sz="2000" dirty="0" smtClean="0">
                <a:solidFill>
                  <a:srgbClr val="0070C0"/>
                </a:solidFill>
              </a:rPr>
              <a:t>alle fem nordiske land</a:t>
            </a:r>
            <a:endParaRPr lang="nb-NO" sz="2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1000"/>
            <a:ext cx="7924800" cy="3870796"/>
          </a:xfrm>
        </p:spPr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Video data: </a:t>
            </a:r>
            <a:r>
              <a:rPr lang="nb-NO" dirty="0" smtClean="0"/>
              <a:t>matematikk, morsmål, samfunnsfag</a:t>
            </a:r>
            <a:r>
              <a:rPr lang="nb-NO" dirty="0"/>
              <a:t> </a:t>
            </a:r>
            <a:r>
              <a:rPr lang="nb-NO" dirty="0" smtClean="0"/>
              <a:t>(rå data  og kodede data)</a:t>
            </a:r>
          </a:p>
          <a:p>
            <a:r>
              <a:rPr lang="nb-NO" dirty="0" smtClean="0">
                <a:solidFill>
                  <a:srgbClr val="0070C0"/>
                </a:solidFill>
              </a:rPr>
              <a:t>Student survey data</a:t>
            </a:r>
          </a:p>
          <a:p>
            <a:r>
              <a:rPr lang="nb-NO" dirty="0" smtClean="0">
                <a:solidFill>
                  <a:srgbClr val="0070C0"/>
                </a:solidFill>
              </a:rPr>
              <a:t>Skole bakgrunn data</a:t>
            </a:r>
          </a:p>
          <a:p>
            <a:r>
              <a:rPr lang="nb-NO" dirty="0" smtClean="0">
                <a:solidFill>
                  <a:srgbClr val="0070C0"/>
                </a:solidFill>
              </a:rPr>
              <a:t>Lærer data </a:t>
            </a:r>
            <a:r>
              <a:rPr lang="nb-NO" dirty="0" smtClean="0"/>
              <a:t>(utdanning/ erfaring, etter- og videreutdanning)</a:t>
            </a:r>
          </a:p>
          <a:p>
            <a:pPr marL="0" indent="0">
              <a:buNone/>
            </a:pPr>
            <a:endParaRPr lang="nb-NO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b="1" dirty="0" smtClean="0">
                <a:solidFill>
                  <a:srgbClr val="0070C0"/>
                </a:solidFill>
              </a:rPr>
              <a:t>Samtykker </a:t>
            </a:r>
            <a:r>
              <a:rPr lang="nb-NO" dirty="0" smtClean="0"/>
              <a:t>som åpnet for deling og gjenbruk / flerbruk av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 smtClean="0"/>
              <a:t>Forskning: nordiske / internasjonale forskere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 smtClean="0"/>
              <a:t>Undervisning: Lærerutdanning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 smtClean="0"/>
              <a:t>Etter – og videreutdanning</a:t>
            </a:r>
          </a:p>
          <a:p>
            <a:pPr>
              <a:buFontTx/>
              <a:buChar char="-"/>
            </a:pP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4ABE1-CE0C-4DF4-9549-95D6AA8E8370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636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Data portal: </a:t>
            </a:r>
            <a:r>
              <a:rPr lang="nb-NO" dirty="0" smtClean="0"/>
              <a:t>QUINT LISA </a:t>
            </a:r>
            <a:r>
              <a:rPr lang="nb-NO" dirty="0" err="1" smtClean="0"/>
              <a:t>nordic</a:t>
            </a:r>
            <a:r>
              <a:rPr lang="nb-NO" dirty="0" smtClean="0"/>
              <a:t> data portal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1000"/>
            <a:ext cx="7924800" cy="372678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Sikker lagring: Lagringshotell – lokal server UiO (TSD)</a:t>
            </a:r>
          </a:p>
          <a:p>
            <a:pPr marL="0" indent="0">
              <a:buNone/>
            </a:pPr>
            <a:r>
              <a:rPr lang="nb-NO" dirty="0" smtClean="0"/>
              <a:t>Lagringshotellet</a:t>
            </a:r>
          </a:p>
          <a:p>
            <a:r>
              <a:rPr lang="nb-NO" dirty="0" smtClean="0"/>
              <a:t>Dataområde</a:t>
            </a:r>
          </a:p>
          <a:p>
            <a:r>
              <a:rPr lang="nb-NO" dirty="0" smtClean="0"/>
              <a:t>Brukerområde (deling av notater, koding, analyser osv.)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0070C0"/>
                </a:solidFill>
              </a:rPr>
              <a:t>Dataområde:</a:t>
            </a:r>
          </a:p>
          <a:p>
            <a:pPr marL="0" indent="0">
              <a:buNone/>
            </a:pPr>
            <a:r>
              <a:rPr lang="nb-NO" sz="2000" dirty="0" smtClean="0"/>
              <a:t>Organisert etter land</a:t>
            </a:r>
          </a:p>
          <a:p>
            <a:pPr lvl="2">
              <a:buFontTx/>
              <a:buChar char="-"/>
            </a:pPr>
            <a:r>
              <a:rPr lang="nb-NO" sz="2000" dirty="0" smtClean="0"/>
              <a:t>Danmark (Video data, survey data, lærerdata, skoleinformasjon)</a:t>
            </a:r>
          </a:p>
          <a:p>
            <a:pPr lvl="2">
              <a:buFontTx/>
              <a:buChar char="-"/>
            </a:pPr>
            <a:r>
              <a:rPr lang="nb-NO" sz="2000" dirty="0" smtClean="0"/>
              <a:t>Finland </a:t>
            </a:r>
            <a:r>
              <a:rPr lang="nb-NO" sz="2000" dirty="0"/>
              <a:t>(Video data, survey data, lærerdata, skoleinformasjon)</a:t>
            </a:r>
          </a:p>
          <a:p>
            <a:pPr lvl="2">
              <a:buFontTx/>
              <a:buChar char="-"/>
            </a:pPr>
            <a:endParaRPr lang="nb-NO" sz="2000" dirty="0" smtClean="0"/>
          </a:p>
          <a:p>
            <a:pPr marL="0" indent="0">
              <a:buNone/>
            </a:pPr>
            <a:r>
              <a:rPr lang="nb-NO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B81A-2724-434A-8967-AA663F571D4F}" type="datetime1">
              <a:rPr lang="nb-NO" altLang="nb-NO" smtClean="0"/>
              <a:pPr/>
              <a:t>02.06.2022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4ABE1-CE0C-4DF4-9549-95D6AA8E8370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672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Tilgang – regulert via et nettskjema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Alle forskerne tilknyttet senteret ‘</a:t>
            </a:r>
            <a:r>
              <a:rPr lang="nb-NO" dirty="0" err="1" smtClean="0"/>
              <a:t>eligible</a:t>
            </a:r>
            <a:r>
              <a:rPr lang="nb-NO" dirty="0" smtClean="0"/>
              <a:t>’ (andre må søke)</a:t>
            </a:r>
          </a:p>
          <a:p>
            <a:endParaRPr lang="nb-NO" dirty="0" smtClean="0"/>
          </a:p>
          <a:p>
            <a:r>
              <a:rPr lang="nb-NO" dirty="0" smtClean="0"/>
              <a:t>Gradert tilgang – avhengig av </a:t>
            </a:r>
          </a:p>
          <a:p>
            <a:pPr lvl="1"/>
            <a:r>
              <a:rPr lang="nb-NO" dirty="0" smtClean="0"/>
              <a:t>Type data de vil ha tilgang til (eks rå-videodata, survey data, skole data)</a:t>
            </a:r>
          </a:p>
          <a:p>
            <a:pPr lvl="1"/>
            <a:r>
              <a:rPr lang="nb-NO" dirty="0" smtClean="0"/>
              <a:t>Kodede videodata forutsetter opplæring/ sertifisering i kodingsmanualen vi har brukt (eks PLATO manualen)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B81A-2724-434A-8967-AA663F571D4F}" type="datetime1">
              <a:rPr lang="nb-NO" altLang="nb-NO" smtClean="0"/>
              <a:pPr/>
              <a:t>02.06.2022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4ABE1-CE0C-4DF4-9549-95D6AA8E8370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76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265212"/>
            <a:ext cx="7921625" cy="1318491"/>
          </a:xfrm>
        </p:spPr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Eksempel: Nettskjema tilgang til LISA </a:t>
            </a:r>
            <a:r>
              <a:rPr lang="nb-NO" dirty="0" err="1" smtClean="0">
                <a:solidFill>
                  <a:srgbClr val="0070C0"/>
                </a:solidFill>
              </a:rPr>
              <a:t>nordic</a:t>
            </a:r>
            <a:r>
              <a:rPr lang="nb-NO" dirty="0" smtClean="0">
                <a:solidFill>
                  <a:srgbClr val="0070C0"/>
                </a:solidFill>
              </a:rPr>
              <a:t> data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9672" y="1651000"/>
            <a:ext cx="7067128" cy="3429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4ABE1-CE0C-4DF4-9549-95D6AA8E8370}" type="slidenum">
              <a:rPr lang="en-US" altLang="nb-NO" smtClean="0"/>
              <a:pPr/>
              <a:t>7</a:t>
            </a:fld>
            <a:endParaRPr lang="en-US" altLang="nb-NO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1201316"/>
            <a:ext cx="6408712" cy="45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197"/>
            <a:ext cx="7921625" cy="1030932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rgbClr val="0070C0"/>
                </a:solidFill>
              </a:rPr>
              <a:t>Eksempel gradert tilgang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4ABE1-CE0C-4DF4-9549-95D6AA8E8370}" type="slidenum">
              <a:rPr lang="en-US" altLang="nb-NO" smtClean="0"/>
              <a:pPr/>
              <a:t>8</a:t>
            </a:fld>
            <a:endParaRPr lang="en-US" altLang="nb-NO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152129"/>
            <a:ext cx="7135961" cy="44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Brukere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1000"/>
            <a:ext cx="7924800" cy="3870796"/>
          </a:xfrm>
        </p:spPr>
        <p:txBody>
          <a:bodyPr/>
          <a:lstStyle/>
          <a:p>
            <a:r>
              <a:rPr lang="nb-NO" dirty="0" smtClean="0"/>
              <a:t>Så langt 20-25 (+10) aktive brukere</a:t>
            </a:r>
          </a:p>
          <a:p>
            <a:endParaRPr lang="nb-NO" dirty="0" smtClean="0"/>
          </a:p>
          <a:p>
            <a:r>
              <a:rPr lang="nb-NO" dirty="0" smtClean="0"/>
              <a:t>Brukerne fornøyd med kvalitet / tilgang/ organisering</a:t>
            </a:r>
          </a:p>
          <a:p>
            <a:pPr lvl="1"/>
            <a:r>
              <a:rPr lang="nb-NO" dirty="0"/>
              <a:t>Overføre til eget (sikkert/ kryptert) område</a:t>
            </a:r>
          </a:p>
          <a:p>
            <a:pPr lvl="1"/>
            <a:r>
              <a:rPr lang="nb-NO" dirty="0"/>
              <a:t>Rådataene (video) – tilgang via TSD (ikke helt oppe og går ennå)</a:t>
            </a:r>
          </a:p>
          <a:p>
            <a:endParaRPr lang="nb-NO" dirty="0" smtClean="0"/>
          </a:p>
          <a:p>
            <a:r>
              <a:rPr lang="nb-NO" dirty="0" smtClean="0"/>
              <a:t>Forutsetter aktiv </a:t>
            </a:r>
            <a:r>
              <a:rPr lang="nb-NO" dirty="0" err="1" smtClean="0"/>
              <a:t>kuratering</a:t>
            </a:r>
            <a:r>
              <a:rPr lang="nb-NO" dirty="0" smtClean="0"/>
              <a:t>/ </a:t>
            </a:r>
            <a:r>
              <a:rPr lang="nb-NO" dirty="0" err="1" smtClean="0"/>
              <a:t>monitorering</a:t>
            </a:r>
            <a:endParaRPr lang="nb-NO" dirty="0" smtClean="0"/>
          </a:p>
          <a:p>
            <a:pPr lvl="1"/>
            <a:r>
              <a:rPr lang="nb-NO" dirty="0" smtClean="0"/>
              <a:t>Data Manager: Gate keeper</a:t>
            </a:r>
          </a:p>
          <a:p>
            <a:r>
              <a:rPr lang="nb-NO" dirty="0" smtClean="0"/>
              <a:t>Jobber med et Delingsområde</a:t>
            </a:r>
          </a:p>
          <a:p>
            <a:r>
              <a:rPr lang="nb-NO" dirty="0" smtClean="0">
                <a:solidFill>
                  <a:srgbClr val="0070C0"/>
                </a:solidFill>
              </a:rPr>
              <a:t>Gjøre Metadata åpent tilgengelig</a:t>
            </a:r>
          </a:p>
          <a:p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4ABE1-CE0C-4DF4-9549-95D6AA8E8370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1333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nb-NO" dirty="0" smtClean="0"/>
              <a:t>			 </a:t>
            </a:r>
            <a:br>
              <a:rPr lang="en-US" altLang="nb-NO" dirty="0" smtClean="0"/>
            </a:br>
            <a:r>
              <a:rPr lang="en-US" altLang="nb-NO" dirty="0" err="1" smtClean="0">
                <a:solidFill>
                  <a:srgbClr val="0070C0"/>
                </a:solidFill>
              </a:rPr>
              <a:t>Kommentarer</a:t>
            </a:r>
            <a:r>
              <a:rPr lang="en-US" altLang="nb-NO" b="1" dirty="0" smtClean="0">
                <a:solidFill>
                  <a:srgbClr val="0070C0"/>
                </a:solidFill>
              </a:rPr>
              <a:t> – </a:t>
            </a:r>
            <a:r>
              <a:rPr lang="en-US" altLang="nb-NO" dirty="0" err="1" smtClean="0">
                <a:solidFill>
                  <a:srgbClr val="0070C0"/>
                </a:solidFill>
              </a:rPr>
              <a:t>Spørsmål</a:t>
            </a:r>
            <a:r>
              <a:rPr lang="en-US" altLang="nb-NO" b="1" dirty="0" smtClean="0">
                <a:solidFill>
                  <a:srgbClr val="0070C0"/>
                </a:solidFill>
              </a:rPr>
              <a:t>?</a:t>
            </a:r>
            <a:r>
              <a:rPr lang="en-US" altLang="nb-NO" dirty="0" smtClean="0"/>
              <a:t/>
            </a:r>
            <a:br>
              <a:rPr lang="en-US" altLang="nb-NO" dirty="0" smtClean="0"/>
            </a:br>
            <a:endParaRPr lang="en-US" altLang="nb-NO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9940" name="Picture 4" descr="h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17" y="2137420"/>
            <a:ext cx="3311261" cy="239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7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T-Engelsk16_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QUINT-Engelsk16_10</Template>
  <TotalTime>4965</TotalTime>
  <Words>320</Words>
  <Application>Microsoft Office PowerPoint</Application>
  <PresentationFormat>On-screen Show (16:10)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ヒラギノ角ゴ Pro W3</vt:lpstr>
      <vt:lpstr>QUINT-Engelsk16_10</vt:lpstr>
      <vt:lpstr>QUINT LISA Nordic Data Portal Nordic Center of Excellence:  Quality in Nordic Teaching (QUINT)   </vt:lpstr>
      <vt:lpstr>Nordisk: Fem land, åtte institusjoner, 70 forskere</vt:lpstr>
      <vt:lpstr>Komparative klasseromsdata: alle fem nordiske land</vt:lpstr>
      <vt:lpstr>Data portal: QUINT LISA nordic data portal</vt:lpstr>
      <vt:lpstr>Tilgang – regulert via et nettskjema</vt:lpstr>
      <vt:lpstr>Eksempel: Nettskjema tilgang til LISA nordic data</vt:lpstr>
      <vt:lpstr>Eksempel gradert tilgang</vt:lpstr>
      <vt:lpstr>Brukere</vt:lpstr>
      <vt:lpstr>     Kommentarer – Spørsmål? 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Kirsti Klette</dc:creator>
  <cp:lastModifiedBy>Jonas Ulleland</cp:lastModifiedBy>
  <cp:revision>119</cp:revision>
  <dcterms:created xsi:type="dcterms:W3CDTF">2018-10-03T14:41:02Z</dcterms:created>
  <dcterms:modified xsi:type="dcterms:W3CDTF">2022-06-02T10:29:54Z</dcterms:modified>
</cp:coreProperties>
</file>