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80" r:id="rId5"/>
    <p:sldId id="281" r:id="rId6"/>
    <p:sldId id="298" r:id="rId7"/>
    <p:sldId id="282" r:id="rId8"/>
    <p:sldId id="276" r:id="rId9"/>
    <p:sldId id="266" r:id="rId10"/>
    <p:sldId id="296" r:id="rId11"/>
    <p:sldId id="264" r:id="rId12"/>
    <p:sldId id="274" r:id="rId13"/>
    <p:sldId id="265" r:id="rId14"/>
    <p:sldId id="273" r:id="rId15"/>
    <p:sldId id="258" r:id="rId16"/>
    <p:sldId id="277" r:id="rId17"/>
    <p:sldId id="271" r:id="rId18"/>
    <p:sldId id="302" r:id="rId19"/>
    <p:sldId id="295" r:id="rId20"/>
    <p:sldId id="285" r:id="rId21"/>
    <p:sldId id="300" r:id="rId22"/>
    <p:sldId id="279" r:id="rId23"/>
    <p:sldId id="284" r:id="rId24"/>
    <p:sldId id="260" r:id="rId25"/>
    <p:sldId id="303" r:id="rId26"/>
    <p:sldId id="259" r:id="rId27"/>
    <p:sldId id="286" r:id="rId28"/>
    <p:sldId id="278" r:id="rId29"/>
    <p:sldId id="304" r:id="rId30"/>
    <p:sldId id="257" r:id="rId31"/>
    <p:sldId id="290" r:id="rId32"/>
    <p:sldId id="272" r:id="rId33"/>
    <p:sldId id="267" r:id="rId34"/>
    <p:sldId id="291" r:id="rId35"/>
    <p:sldId id="287" r:id="rId36"/>
    <p:sldId id="297" r:id="rId37"/>
    <p:sldId id="299" r:id="rId38"/>
    <p:sldId id="301" r:id="rId39"/>
    <p:sldId id="262" r:id="rId40"/>
    <p:sldId id="263" r:id="rId41"/>
    <p:sldId id="261" r:id="rId42"/>
    <p:sldId id="289" r:id="rId43"/>
    <p:sldId id="293" r:id="rId44"/>
    <p:sldId id="288" r:id="rId45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0A420-60D9-4381-B4F8-488C4CFE33F4}" v="7" dt="2022-09-22T08:02:02.604"/>
    <p1510:client id="{835C0AC2-E9F8-4FEE-960B-479522E77249}" v="8" dt="2022-09-22T13:42:34.050"/>
    <p1510:client id="{A557AB34-ADCF-4C76-8AC3-32BFC4F0C8E2}" v="9" vWet="11" dt="2022-09-22T13:41:48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Klem" userId="S::marianne.klem_statped.no#ext#@uio.onmicrosoft.com::42eda49b-3248-41d3-87d7-ffd921ec9f06" providerId="AD" clId="Web-{9CF97047-C458-4CFD-88A3-D812CFA434C7}"/>
    <pc:docChg chg="addSld modSld sldOrd">
      <pc:chgData name="Marianne Klem" userId="S::marianne.klem_statped.no#ext#@uio.onmicrosoft.com::42eda49b-3248-41d3-87d7-ffd921ec9f06" providerId="AD" clId="Web-{9CF97047-C458-4CFD-88A3-D812CFA434C7}" dt="2022-07-11T12:51:54.289" v="169"/>
      <pc:docMkLst>
        <pc:docMk/>
      </pc:docMkLst>
      <pc:sldChg chg="addSp delSp modSp new mod ord setBg modNotes">
        <pc:chgData name="Marianne Klem" userId="S::marianne.klem_statped.no#ext#@uio.onmicrosoft.com::42eda49b-3248-41d3-87d7-ffd921ec9f06" providerId="AD" clId="Web-{9CF97047-C458-4CFD-88A3-D812CFA434C7}" dt="2022-07-11T12:51:54.289" v="169"/>
        <pc:sldMkLst>
          <pc:docMk/>
          <pc:sldMk cId="3835717422" sldId="287"/>
        </pc:sldMkLst>
        <pc:spChg chg="del">
          <ac:chgData name="Marianne Klem" userId="S::marianne.klem_statped.no#ext#@uio.onmicrosoft.com::42eda49b-3248-41d3-87d7-ffd921ec9f06" providerId="AD" clId="Web-{9CF97047-C458-4CFD-88A3-D812CFA434C7}" dt="2022-07-11T12:07:50.751" v="3"/>
          <ac:spMkLst>
            <pc:docMk/>
            <pc:sldMk cId="3835717422" sldId="287"/>
            <ac:spMk id="2" creationId="{1741246F-CD82-42A9-4EFC-F70588A0FEF8}"/>
          </ac:spMkLst>
        </pc:spChg>
        <pc:spChg chg="del">
          <ac:chgData name="Marianne Klem" userId="S::marianne.klem_statped.no#ext#@uio.onmicrosoft.com::42eda49b-3248-41d3-87d7-ffd921ec9f06" providerId="AD" clId="Web-{9CF97047-C458-4CFD-88A3-D812CFA434C7}" dt="2022-07-11T12:07:47.204" v="2"/>
          <ac:spMkLst>
            <pc:docMk/>
            <pc:sldMk cId="3835717422" sldId="287"/>
            <ac:spMk id="3" creationId="{9F89F16B-A3DF-25B8-050F-C092DC251D8D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09:23.380" v="5"/>
          <ac:spMkLst>
            <pc:docMk/>
            <pc:sldMk cId="3835717422" sldId="287"/>
            <ac:spMk id="6" creationId="{F6917BF9-1320-B3E6-1ECD-2CAD966D57DB}"/>
          </ac:spMkLst>
        </pc:spChg>
        <pc:picChg chg="add del mod ord">
          <ac:chgData name="Marianne Klem" userId="S::marianne.klem_statped.no#ext#@uio.onmicrosoft.com::42eda49b-3248-41d3-87d7-ffd921ec9f06" providerId="AD" clId="Web-{9CF97047-C458-4CFD-88A3-D812CFA434C7}" dt="2022-07-11T12:09:19.927" v="4"/>
          <ac:picMkLst>
            <pc:docMk/>
            <pc:sldMk cId="3835717422" sldId="287"/>
            <ac:picMk id="4" creationId="{448BE7DE-7DAA-7C52-C6CB-8A41C3B76C8B}"/>
          </ac:picMkLst>
        </pc:picChg>
        <pc:picChg chg="add mod ord">
          <ac:chgData name="Marianne Klem" userId="S::marianne.klem_statped.no#ext#@uio.onmicrosoft.com::42eda49b-3248-41d3-87d7-ffd921ec9f06" providerId="AD" clId="Web-{9CF97047-C458-4CFD-88A3-D812CFA434C7}" dt="2022-07-11T12:09:34.240" v="8" actId="14100"/>
          <ac:picMkLst>
            <pc:docMk/>
            <pc:sldMk cId="3835717422" sldId="287"/>
            <ac:picMk id="7" creationId="{D6A5486F-DCDE-8190-61B6-BBDBD304888A}"/>
          </ac:picMkLst>
        </pc:picChg>
      </pc:sldChg>
      <pc:sldChg chg="addSp delSp modSp new mod setBg modNotes">
        <pc:chgData name="Marianne Klem" userId="S::marianne.klem_statped.no#ext#@uio.onmicrosoft.com::42eda49b-3248-41d3-87d7-ffd921ec9f06" providerId="AD" clId="Web-{9CF97047-C458-4CFD-88A3-D812CFA434C7}" dt="2022-07-11T12:51:52.679" v="168"/>
        <pc:sldMkLst>
          <pc:docMk/>
          <pc:sldMk cId="1215575240" sldId="288"/>
        </pc:sldMkLst>
        <pc:spChg chg="del">
          <ac:chgData name="Marianne Klem" userId="S::marianne.klem_statped.no#ext#@uio.onmicrosoft.com::42eda49b-3248-41d3-87d7-ffd921ec9f06" providerId="AD" clId="Web-{9CF97047-C458-4CFD-88A3-D812CFA434C7}" dt="2022-07-11T12:51:31.601" v="164"/>
          <ac:spMkLst>
            <pc:docMk/>
            <pc:sldMk cId="1215575240" sldId="288"/>
            <ac:spMk id="2" creationId="{F7980E75-ADC3-EF71-4702-8552A33F1C4F}"/>
          </ac:spMkLst>
        </pc:spChg>
        <pc:spChg chg="del">
          <ac:chgData name="Marianne Klem" userId="S::marianne.klem_statped.no#ext#@uio.onmicrosoft.com::42eda49b-3248-41d3-87d7-ffd921ec9f06" providerId="AD" clId="Web-{9CF97047-C458-4CFD-88A3-D812CFA434C7}" dt="2022-07-11T12:14:13.891" v="25"/>
          <ac:spMkLst>
            <pc:docMk/>
            <pc:sldMk cId="1215575240" sldId="288"/>
            <ac:spMk id="3" creationId="{F6D6C732-A627-3286-A418-7CD0046AEB31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50:56.397" v="157"/>
          <ac:spMkLst>
            <pc:docMk/>
            <pc:sldMk cId="1215575240" sldId="288"/>
            <ac:spMk id="4" creationId="{00B9B01A-F991-A074-A1B2-3E404326A621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16:39.584" v="30"/>
          <ac:spMkLst>
            <pc:docMk/>
            <pc:sldMk cId="1215575240" sldId="288"/>
            <ac:spMk id="6" creationId="{DDDA58D6-EF23-18AB-BE8E-0616C8765D18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17:55.806" v="37"/>
          <ac:spMkLst>
            <pc:docMk/>
            <pc:sldMk cId="1215575240" sldId="288"/>
            <ac:spMk id="9" creationId="{83F6E445-7985-711A-26EB-48DCDAD30298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19:56.576" v="69"/>
          <ac:spMkLst>
            <pc:docMk/>
            <pc:sldMk cId="1215575240" sldId="288"/>
            <ac:spMk id="12" creationId="{A17EDB24-F633-28AB-B577-D3A6503B9C43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22:10.128" v="86"/>
          <ac:spMkLst>
            <pc:docMk/>
            <pc:sldMk cId="1215575240" sldId="288"/>
            <ac:spMk id="15" creationId="{2802240A-1033-182B-7F2B-C7431B6836F7}"/>
          </ac:spMkLst>
        </pc:spChg>
        <pc:picChg chg="add del mod ord">
          <ac:chgData name="Marianne Klem" userId="S::marianne.klem_statped.no#ext#@uio.onmicrosoft.com::42eda49b-3248-41d3-87d7-ffd921ec9f06" providerId="AD" clId="Web-{9CF97047-C458-4CFD-88A3-D812CFA434C7}" dt="2022-07-11T12:14:35.657" v="29"/>
          <ac:picMkLst>
            <pc:docMk/>
            <pc:sldMk cId="1215575240" sldId="288"/>
            <ac:picMk id="4" creationId="{34FF52B8-CC5B-E958-EDDF-C8DF5C1D37FC}"/>
          </ac:picMkLst>
        </pc:picChg>
        <pc:picChg chg="add mod ord">
          <ac:chgData name="Marianne Klem" userId="S::marianne.klem_statped.no#ext#@uio.onmicrosoft.com::42eda49b-3248-41d3-87d7-ffd921ec9f06" providerId="AD" clId="Web-{9CF97047-C458-4CFD-88A3-D812CFA434C7}" dt="2022-07-11T12:51:31.601" v="164"/>
          <ac:picMkLst>
            <pc:docMk/>
            <pc:sldMk cId="1215575240" sldId="288"/>
            <ac:picMk id="5" creationId="{5A47FACC-43E9-A67D-6D59-B6A78F634849}"/>
          </ac:picMkLst>
        </pc:picChg>
        <pc:picChg chg="add del mod ord">
          <ac:chgData name="Marianne Klem" userId="S::marianne.klem_statped.no#ext#@uio.onmicrosoft.com::42eda49b-3248-41d3-87d7-ffd921ec9f06" providerId="AD" clId="Web-{9CF97047-C458-4CFD-88A3-D812CFA434C7}" dt="2022-07-11T12:17:54.134" v="36"/>
          <ac:picMkLst>
            <pc:docMk/>
            <pc:sldMk cId="1215575240" sldId="288"/>
            <ac:picMk id="7" creationId="{13A9B60A-168F-D157-5DE1-FBB238F1506D}"/>
          </ac:picMkLst>
        </pc:picChg>
        <pc:picChg chg="add del mod ord">
          <ac:chgData name="Marianne Klem" userId="S::marianne.klem_statped.no#ext#@uio.onmicrosoft.com::42eda49b-3248-41d3-87d7-ffd921ec9f06" providerId="AD" clId="Web-{9CF97047-C458-4CFD-88A3-D812CFA434C7}" dt="2022-07-11T12:19:54.982" v="68"/>
          <ac:picMkLst>
            <pc:docMk/>
            <pc:sldMk cId="1215575240" sldId="288"/>
            <ac:picMk id="10" creationId="{1A75F370-7AAD-AFA5-73FE-F92978052C93}"/>
          </ac:picMkLst>
        </pc:picChg>
        <pc:picChg chg="add del mod ord">
          <ac:chgData name="Marianne Klem" userId="S::marianne.klem_statped.no#ext#@uio.onmicrosoft.com::42eda49b-3248-41d3-87d7-ffd921ec9f06" providerId="AD" clId="Web-{9CF97047-C458-4CFD-88A3-D812CFA434C7}" dt="2022-07-11T12:22:08.862" v="85"/>
          <ac:picMkLst>
            <pc:docMk/>
            <pc:sldMk cId="1215575240" sldId="288"/>
            <ac:picMk id="13" creationId="{6F5898DA-BB08-83F9-E1C2-FB48363263AB}"/>
          </ac:picMkLst>
        </pc:picChg>
        <pc:picChg chg="add del mod ord">
          <ac:chgData name="Marianne Klem" userId="S::marianne.klem_statped.no#ext#@uio.onmicrosoft.com::42eda49b-3248-41d3-87d7-ffd921ec9f06" providerId="AD" clId="Web-{9CF97047-C458-4CFD-88A3-D812CFA434C7}" dt="2022-07-11T12:50:54.521" v="156"/>
          <ac:picMkLst>
            <pc:docMk/>
            <pc:sldMk cId="1215575240" sldId="288"/>
            <ac:picMk id="16" creationId="{62FFC852-D6E6-2D2A-4AA5-7C53049507DD}"/>
          </ac:picMkLst>
        </pc:picChg>
      </pc:sldChg>
      <pc:sldChg chg="addSp delSp modSp new ord modNotes">
        <pc:chgData name="Marianne Klem" userId="S::marianne.klem_statped.no#ext#@uio.onmicrosoft.com::42eda49b-3248-41d3-87d7-ffd921ec9f06" providerId="AD" clId="Web-{9CF97047-C458-4CFD-88A3-D812CFA434C7}" dt="2022-07-11T12:50:06.723" v="155" actId="1076"/>
        <pc:sldMkLst>
          <pc:docMk/>
          <pc:sldMk cId="4253893412" sldId="289"/>
        </pc:sldMkLst>
        <pc:spChg chg="del">
          <ac:chgData name="Marianne Klem" userId="S::marianne.klem_statped.no#ext#@uio.onmicrosoft.com::42eda49b-3248-41d3-87d7-ffd921ec9f06" providerId="AD" clId="Web-{9CF97047-C458-4CFD-88A3-D812CFA434C7}" dt="2022-07-11T12:23:33.709" v="106"/>
          <ac:spMkLst>
            <pc:docMk/>
            <pc:sldMk cId="4253893412" sldId="289"/>
            <ac:spMk id="3" creationId="{BC53F440-C930-B197-7B0F-762103AF3169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47:58.344" v="121"/>
          <ac:spMkLst>
            <pc:docMk/>
            <pc:sldMk cId="4253893412" sldId="289"/>
            <ac:spMk id="4" creationId="{F013C9F3-19C2-8BF9-6B59-2791309F1D32}"/>
          </ac:spMkLst>
        </pc:spChg>
        <pc:spChg chg="add del mod">
          <ac:chgData name="Marianne Klem" userId="S::marianne.klem_statped.no#ext#@uio.onmicrosoft.com::42eda49b-3248-41d3-87d7-ffd921ec9f06" providerId="AD" clId="Web-{9CF97047-C458-4CFD-88A3-D812CFA434C7}" dt="2022-07-11T12:23:58.398" v="108"/>
          <ac:spMkLst>
            <pc:docMk/>
            <pc:sldMk cId="4253893412" sldId="289"/>
            <ac:spMk id="6" creationId="{C0A0398A-4118-4BD4-5115-03A5A7F2628C}"/>
          </ac:spMkLst>
        </pc:spChg>
        <pc:picChg chg="add del mod ord">
          <ac:chgData name="Marianne Klem" userId="S::marianne.klem_statped.no#ext#@uio.onmicrosoft.com::42eda49b-3248-41d3-87d7-ffd921ec9f06" providerId="AD" clId="Web-{9CF97047-C458-4CFD-88A3-D812CFA434C7}" dt="2022-07-11T12:23:37.303" v="107"/>
          <ac:picMkLst>
            <pc:docMk/>
            <pc:sldMk cId="4253893412" sldId="289"/>
            <ac:picMk id="4" creationId="{03348DAF-5E02-423A-F56A-6538D94AA03F}"/>
          </ac:picMkLst>
        </pc:picChg>
        <pc:picChg chg="add mod ord">
          <ac:chgData name="Marianne Klem" userId="S::marianne.klem_statped.no#ext#@uio.onmicrosoft.com::42eda49b-3248-41d3-87d7-ffd921ec9f06" providerId="AD" clId="Web-{9CF97047-C458-4CFD-88A3-D812CFA434C7}" dt="2022-07-11T12:50:06.723" v="155" actId="1076"/>
          <ac:picMkLst>
            <pc:docMk/>
            <pc:sldMk cId="4253893412" sldId="289"/>
            <ac:picMk id="5" creationId="{5AF39C6E-C8C6-8FD8-06A4-0D9E4765131A}"/>
          </ac:picMkLst>
        </pc:picChg>
        <pc:picChg chg="add mod">
          <ac:chgData name="Marianne Klem" userId="S::marianne.klem_statped.no#ext#@uio.onmicrosoft.com::42eda49b-3248-41d3-87d7-ffd921ec9f06" providerId="AD" clId="Web-{9CF97047-C458-4CFD-88A3-D812CFA434C7}" dt="2022-07-11T12:49:57.223" v="154" actId="1076"/>
          <ac:picMkLst>
            <pc:docMk/>
            <pc:sldMk cId="4253893412" sldId="289"/>
            <ac:picMk id="6" creationId="{B1B13AC0-DC4B-681B-3810-990575F90AF1}"/>
          </ac:picMkLst>
        </pc:picChg>
        <pc:picChg chg="add del mod ord">
          <ac:chgData name="Marianne Klem" userId="S::marianne.klem_statped.no#ext#@uio.onmicrosoft.com::42eda49b-3248-41d3-87d7-ffd921ec9f06" providerId="AD" clId="Web-{9CF97047-C458-4CFD-88A3-D812CFA434C7}" dt="2022-07-11T12:47:56.751" v="120"/>
          <ac:picMkLst>
            <pc:docMk/>
            <pc:sldMk cId="4253893412" sldId="289"/>
            <ac:picMk id="7" creationId="{467891C0-93A5-16D7-C26A-449A5C1A281C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439BB7D8-245E-4876-A728-2A25DDAD7927}"/>
    <pc:docChg chg="modSld">
      <pc:chgData name="Marianne Klem" userId="S::marianne.klem_statped.no#ext#@uio.onmicrosoft.com::42eda49b-3248-41d3-87d7-ffd921ec9f06" providerId="AD" clId="Web-{439BB7D8-245E-4876-A728-2A25DDAD7927}" dt="2022-07-14T11:04:12.723" v="89" actId="1076"/>
      <pc:docMkLst>
        <pc:docMk/>
      </pc:docMkLst>
      <pc:sldChg chg="addSp delSp modSp mod modClrScheme chgLayout modNotes">
        <pc:chgData name="Marianne Klem" userId="S::marianne.klem_statped.no#ext#@uio.onmicrosoft.com::42eda49b-3248-41d3-87d7-ffd921ec9f06" providerId="AD" clId="Web-{439BB7D8-245E-4876-A728-2A25DDAD7927}" dt="2022-07-14T11:04:12.723" v="89" actId="1076"/>
        <pc:sldMkLst>
          <pc:docMk/>
          <pc:sldMk cId="1729926735" sldId="282"/>
        </pc:sldMkLst>
        <pc:spChg chg="del">
          <ac:chgData name="Marianne Klem" userId="S::marianne.klem_statped.no#ext#@uio.onmicrosoft.com::42eda49b-3248-41d3-87d7-ffd921ec9f06" providerId="AD" clId="Web-{439BB7D8-245E-4876-A728-2A25DDAD7927}" dt="2022-07-14T10:54:26.294" v="0"/>
          <ac:spMkLst>
            <pc:docMk/>
            <pc:sldMk cId="1729926735" sldId="282"/>
            <ac:spMk id="2" creationId="{2F7EB9FD-0902-37E4-E28A-80B873438538}"/>
          </ac:spMkLst>
        </pc:spChg>
        <pc:spChg chg="mod ord">
          <ac:chgData name="Marianne Klem" userId="S::marianne.klem_statped.no#ext#@uio.onmicrosoft.com::42eda49b-3248-41d3-87d7-ffd921ec9f06" providerId="AD" clId="Web-{439BB7D8-245E-4876-A728-2A25DDAD7927}" dt="2022-07-14T10:54:34.154" v="1"/>
          <ac:spMkLst>
            <pc:docMk/>
            <pc:sldMk cId="1729926735" sldId="282"/>
            <ac:spMk id="3" creationId="{ADE8B418-9A11-C21E-3723-F56FE4B30076}"/>
          </ac:spMkLst>
        </pc:spChg>
        <pc:spChg chg="add mod ord">
          <ac:chgData name="Marianne Klem" userId="S::marianne.klem_statped.no#ext#@uio.onmicrosoft.com::42eda49b-3248-41d3-87d7-ffd921ec9f06" providerId="AD" clId="Web-{439BB7D8-245E-4876-A728-2A25DDAD7927}" dt="2022-07-14T10:54:34.154" v="1"/>
          <ac:spMkLst>
            <pc:docMk/>
            <pc:sldMk cId="1729926735" sldId="282"/>
            <ac:spMk id="5" creationId="{76E8487B-24A7-E521-D4FA-8B9ABE9E3DF7}"/>
          </ac:spMkLst>
        </pc:spChg>
        <pc:spChg chg="add del mod ord">
          <ac:chgData name="Marianne Klem" userId="S::marianne.klem_statped.no#ext#@uio.onmicrosoft.com::42eda49b-3248-41d3-87d7-ffd921ec9f06" providerId="AD" clId="Web-{439BB7D8-245E-4876-A728-2A25DDAD7927}" dt="2022-07-14T10:55:28.579" v="2"/>
          <ac:spMkLst>
            <pc:docMk/>
            <pc:sldMk cId="1729926735" sldId="282"/>
            <ac:spMk id="6" creationId="{1A6D0A92-D30E-F029-95D6-A1D4934533AF}"/>
          </ac:spMkLst>
        </pc:spChg>
        <pc:spChg chg="add del mod">
          <ac:chgData name="Marianne Klem" userId="S::marianne.klem_statped.no#ext#@uio.onmicrosoft.com::42eda49b-3248-41d3-87d7-ffd921ec9f06" providerId="AD" clId="Web-{439BB7D8-245E-4876-A728-2A25DDAD7927}" dt="2022-07-14T10:56:11.238" v="9"/>
          <ac:spMkLst>
            <pc:docMk/>
            <pc:sldMk cId="1729926735" sldId="282"/>
            <ac:spMk id="9" creationId="{62E97382-7285-7668-075A-E4BF4FA7A527}"/>
          </ac:spMkLst>
        </pc:spChg>
        <pc:spChg chg="add del mod">
          <ac:chgData name="Marianne Klem" userId="S::marianne.klem_statped.no#ext#@uio.onmicrosoft.com::42eda49b-3248-41d3-87d7-ffd921ec9f06" providerId="AD" clId="Web-{439BB7D8-245E-4876-A728-2A25DDAD7927}" dt="2022-07-14T10:58:17.387" v="19"/>
          <ac:spMkLst>
            <pc:docMk/>
            <pc:sldMk cId="1729926735" sldId="282"/>
            <ac:spMk id="12" creationId="{747DC7AF-3008-E7B4-90A4-68E514A9FF14}"/>
          </ac:spMkLst>
        </pc:spChg>
        <pc:picChg chg="add del mod ord modCrop">
          <ac:chgData name="Marianne Klem" userId="S::marianne.klem_statped.no#ext#@uio.onmicrosoft.com::42eda49b-3248-41d3-87d7-ffd921ec9f06" providerId="AD" clId="Web-{439BB7D8-245E-4876-A728-2A25DDAD7927}" dt="2022-07-14T10:56:09.738" v="8"/>
          <ac:picMkLst>
            <pc:docMk/>
            <pc:sldMk cId="1729926735" sldId="282"/>
            <ac:picMk id="7" creationId="{75C47421-61AD-8572-DC70-C827C3E87192}"/>
          </ac:picMkLst>
        </pc:picChg>
        <pc:picChg chg="add del mod ord modCrop">
          <ac:chgData name="Marianne Klem" userId="S::marianne.klem_statped.no#ext#@uio.onmicrosoft.com::42eda49b-3248-41d3-87d7-ffd921ec9f06" providerId="AD" clId="Web-{439BB7D8-245E-4876-A728-2A25DDAD7927}" dt="2022-07-14T10:58:14.528" v="18"/>
          <ac:picMkLst>
            <pc:docMk/>
            <pc:sldMk cId="1729926735" sldId="282"/>
            <ac:picMk id="10" creationId="{70AF36C1-07C9-D7DB-6571-5EE5B979D5F1}"/>
          </ac:picMkLst>
        </pc:picChg>
        <pc:picChg chg="add mod ord modCrop">
          <ac:chgData name="Marianne Klem" userId="S::marianne.klem_statped.no#ext#@uio.onmicrosoft.com::42eda49b-3248-41d3-87d7-ffd921ec9f06" providerId="AD" clId="Web-{439BB7D8-245E-4876-A728-2A25DDAD7927}" dt="2022-07-14T10:58:32.623" v="23" actId="14100"/>
          <ac:picMkLst>
            <pc:docMk/>
            <pc:sldMk cId="1729926735" sldId="282"/>
            <ac:picMk id="13" creationId="{713D7FDA-C07C-5F03-A13F-1E09D6F5B2F1}"/>
          </ac:picMkLst>
        </pc:picChg>
        <pc:picChg chg="add mod modCrop">
          <ac:chgData name="Marianne Klem" userId="S::marianne.klem_statped.no#ext#@uio.onmicrosoft.com::42eda49b-3248-41d3-87d7-ffd921ec9f06" providerId="AD" clId="Web-{439BB7D8-245E-4876-A728-2A25DDAD7927}" dt="2022-07-14T11:04:12.723" v="89" actId="1076"/>
          <ac:picMkLst>
            <pc:docMk/>
            <pc:sldMk cId="1729926735" sldId="282"/>
            <ac:picMk id="14" creationId="{1ED29751-D0D8-089C-4268-E49E22D4CE4C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4A0BBF8E-1084-4D68-BADA-0012A675508C}"/>
    <pc:docChg chg="modSld">
      <pc:chgData name="Marianne Klem" userId="S::marianne.klem_statped.no#ext#@uio.onmicrosoft.com::42eda49b-3248-41d3-87d7-ffd921ec9f06" providerId="AD" clId="Web-{4A0BBF8E-1084-4D68-BADA-0012A675508C}" dt="2022-09-08T07:12:36.690" v="0"/>
      <pc:docMkLst>
        <pc:docMk/>
      </pc:docMkLst>
      <pc:sldChg chg="addSp delSp modSp delAnim">
        <pc:chgData name="Marianne Klem" userId="S::marianne.klem_statped.no#ext#@uio.onmicrosoft.com::42eda49b-3248-41d3-87d7-ffd921ec9f06" providerId="AD" clId="Web-{4A0BBF8E-1084-4D68-BADA-0012A675508C}" dt="2022-09-08T07:12:36.690" v="0"/>
        <pc:sldMkLst>
          <pc:docMk/>
          <pc:sldMk cId="515023567" sldId="269"/>
        </pc:sldMkLst>
        <pc:spChg chg="add mod">
          <ac:chgData name="Marianne Klem" userId="S::marianne.klem_statped.no#ext#@uio.onmicrosoft.com::42eda49b-3248-41d3-87d7-ffd921ec9f06" providerId="AD" clId="Web-{4A0BBF8E-1084-4D68-BADA-0012A675508C}" dt="2022-09-08T07:12:36.690" v="0"/>
          <ac:spMkLst>
            <pc:docMk/>
            <pc:sldMk cId="515023567" sldId="269"/>
            <ac:spMk id="4" creationId="{CA29596A-BAEE-AE75-BF40-38D11FDEAD4A}"/>
          </ac:spMkLst>
        </pc:spChg>
        <pc:picChg chg="del">
          <ac:chgData name="Marianne Klem" userId="S::marianne.klem_statped.no#ext#@uio.onmicrosoft.com::42eda49b-3248-41d3-87d7-ffd921ec9f06" providerId="AD" clId="Web-{4A0BBF8E-1084-4D68-BADA-0012A675508C}" dt="2022-09-08T07:12:36.690" v="0"/>
          <ac:picMkLst>
            <pc:docMk/>
            <pc:sldMk cId="515023567" sldId="269"/>
            <ac:picMk id="5" creationId="{2C05AB49-A889-6695-0AB5-4606708F2754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74A9C738-3959-42F6-8F23-E9BDC0B030D9}"/>
    <pc:docChg chg="addSld modSld">
      <pc:chgData name="Marianne Klem" userId="S::marianne.klem_statped.no#ext#@uio.onmicrosoft.com::42eda49b-3248-41d3-87d7-ffd921ec9f06" providerId="AD" clId="Web-{74A9C738-3959-42F6-8F23-E9BDC0B030D9}" dt="2022-09-08T07:42:39.145" v="6"/>
      <pc:docMkLst>
        <pc:docMk/>
      </pc:docMkLst>
      <pc:sldChg chg="addSp delSp modSp new modNotes">
        <pc:chgData name="Marianne Klem" userId="S::marianne.klem_statped.no#ext#@uio.onmicrosoft.com::42eda49b-3248-41d3-87d7-ffd921ec9f06" providerId="AD" clId="Web-{74A9C738-3959-42F6-8F23-E9BDC0B030D9}" dt="2022-09-08T07:42:39.145" v="6"/>
        <pc:sldMkLst>
          <pc:docMk/>
          <pc:sldMk cId="2006728238" sldId="302"/>
        </pc:sldMkLst>
        <pc:spChg chg="add del mod">
          <ac:chgData name="Marianne Klem" userId="S::marianne.klem_statped.no#ext#@uio.onmicrosoft.com::42eda49b-3248-41d3-87d7-ffd921ec9f06" providerId="AD" clId="Web-{74A9C738-3959-42F6-8F23-E9BDC0B030D9}" dt="2022-09-08T07:42:23.597" v="4"/>
          <ac:spMkLst>
            <pc:docMk/>
            <pc:sldMk cId="2006728238" sldId="302"/>
            <ac:spMk id="4" creationId="{497947E9-3385-8AB5-10E1-2B1297AB5F11}"/>
          </ac:spMkLst>
        </pc:spChg>
      </pc:sldChg>
    </pc:docChg>
  </pc:docChgLst>
  <pc:docChgLst>
    <pc:chgData name="Marianne Klem" userId="43d6d856-3444-4691-8a51-ec056392fb58" providerId="ADAL" clId="{70E38506-A504-493E-8FE1-1F8BBCECCB2A}"/>
    <pc:docChg chg="custSel addSld modSld">
      <pc:chgData name="Marianne Klem" userId="43d6d856-3444-4691-8a51-ec056392fb58" providerId="ADAL" clId="{70E38506-A504-493E-8FE1-1F8BBCECCB2A}" dt="2022-09-09T14:29:03.325" v="662" actId="20577"/>
      <pc:docMkLst>
        <pc:docMk/>
      </pc:docMkLst>
      <pc:sldChg chg="modSp mod modNotesTx">
        <pc:chgData name="Marianne Klem" userId="43d6d856-3444-4691-8a51-ec056392fb58" providerId="ADAL" clId="{70E38506-A504-493E-8FE1-1F8BBCECCB2A}" dt="2022-09-09T14:29:03.325" v="662" actId="20577"/>
        <pc:sldMkLst>
          <pc:docMk/>
          <pc:sldMk cId="1015289400" sldId="257"/>
        </pc:sldMkLst>
        <pc:spChg chg="mod">
          <ac:chgData name="Marianne Klem" userId="43d6d856-3444-4691-8a51-ec056392fb58" providerId="ADAL" clId="{70E38506-A504-493E-8FE1-1F8BBCECCB2A}" dt="2022-09-09T14:27:49.275" v="493" actId="1037"/>
          <ac:spMkLst>
            <pc:docMk/>
            <pc:sldMk cId="1015289400" sldId="257"/>
            <ac:spMk id="2" creationId="{2B42483F-5C40-A45C-8984-792D434AADFB}"/>
          </ac:spMkLst>
        </pc:spChg>
        <pc:spChg chg="mod">
          <ac:chgData name="Marianne Klem" userId="43d6d856-3444-4691-8a51-ec056392fb58" providerId="ADAL" clId="{70E38506-A504-493E-8FE1-1F8BBCECCB2A}" dt="2022-09-09T14:28:11.940" v="497" actId="20577"/>
          <ac:spMkLst>
            <pc:docMk/>
            <pc:sldMk cId="1015289400" sldId="257"/>
            <ac:spMk id="5" creationId="{675948A6-F5F4-967C-E9E3-84863B2CB602}"/>
          </ac:spMkLst>
        </pc:spChg>
      </pc:sldChg>
      <pc:sldChg chg="modNotesTx">
        <pc:chgData name="Marianne Klem" userId="43d6d856-3444-4691-8a51-ec056392fb58" providerId="ADAL" clId="{70E38506-A504-493E-8FE1-1F8BBCECCB2A}" dt="2022-09-09T14:26:48.906" v="444" actId="5793"/>
        <pc:sldMkLst>
          <pc:docMk/>
          <pc:sldMk cId="1695671657" sldId="267"/>
        </pc:sldMkLst>
      </pc:sldChg>
      <pc:sldChg chg="modNotesTx">
        <pc:chgData name="Marianne Klem" userId="43d6d856-3444-4691-8a51-ec056392fb58" providerId="ADAL" clId="{70E38506-A504-493E-8FE1-1F8BBCECCB2A}" dt="2022-09-09T14:24:49.876" v="214" actId="20577"/>
        <pc:sldMkLst>
          <pc:docMk/>
          <pc:sldMk cId="330012410" sldId="272"/>
        </pc:sldMkLst>
      </pc:sldChg>
      <pc:sldChg chg="addSp delSp modSp new mod setBg modAnim modNotesTx">
        <pc:chgData name="Marianne Klem" userId="43d6d856-3444-4691-8a51-ec056392fb58" providerId="ADAL" clId="{70E38506-A504-493E-8FE1-1F8BBCECCB2A}" dt="2022-09-09T14:24:01.312" v="118" actId="20577"/>
        <pc:sldMkLst>
          <pc:docMk/>
          <pc:sldMk cId="1948166659" sldId="303"/>
        </pc:sldMkLst>
        <pc:spChg chg="del">
          <ac:chgData name="Marianne Klem" userId="43d6d856-3444-4691-8a51-ec056392fb58" providerId="ADAL" clId="{70E38506-A504-493E-8FE1-1F8BBCECCB2A}" dt="2022-09-09T14:22:11.144" v="113" actId="478"/>
          <ac:spMkLst>
            <pc:docMk/>
            <pc:sldMk cId="1948166659" sldId="303"/>
            <ac:spMk id="2" creationId="{FEB0BCF3-DB67-D159-02CB-1D8406247531}"/>
          </ac:spMkLst>
        </pc:spChg>
        <pc:spChg chg="del">
          <ac:chgData name="Marianne Klem" userId="43d6d856-3444-4691-8a51-ec056392fb58" providerId="ADAL" clId="{70E38506-A504-493E-8FE1-1F8BBCECCB2A}" dt="2022-09-09T14:22:14.300" v="114" actId="478"/>
          <ac:spMkLst>
            <pc:docMk/>
            <pc:sldMk cId="1948166659" sldId="303"/>
            <ac:spMk id="3" creationId="{1B55A6CE-3ECF-7D55-D2DC-2BCA8BDAAD71}"/>
          </ac:spMkLst>
        </pc:spChg>
        <pc:picChg chg="add mod">
          <ac:chgData name="Marianne Klem" userId="43d6d856-3444-4691-8a51-ec056392fb58" providerId="ADAL" clId="{70E38506-A504-493E-8FE1-1F8BBCECCB2A}" dt="2022-09-09T14:23:30.141" v="116" actId="26606"/>
          <ac:picMkLst>
            <pc:docMk/>
            <pc:sldMk cId="1948166659" sldId="303"/>
            <ac:picMk id="4" creationId="{0676F822-6BE3-3693-CDDD-990AFC752386}"/>
          </ac:picMkLst>
        </pc:picChg>
      </pc:sldChg>
    </pc:docChg>
  </pc:docChgLst>
  <pc:docChgLst>
    <pc:chgData name="Marianne Klem" userId="43d6d856-3444-4691-8a51-ec056392fb58" providerId="ADAL" clId="{394D7AC8-1A9E-47FF-9AA1-6DCB4099A480}"/>
    <pc:docChg chg="custSel addSld modSld sldOrd">
      <pc:chgData name="Marianne Klem" userId="43d6d856-3444-4691-8a51-ec056392fb58" providerId="ADAL" clId="{394D7AC8-1A9E-47FF-9AA1-6DCB4099A480}" dt="2022-07-15T10:37:06.789" v="241" actId="20577"/>
      <pc:docMkLst>
        <pc:docMk/>
      </pc:docMkLst>
      <pc:sldChg chg="ord">
        <pc:chgData name="Marianne Klem" userId="43d6d856-3444-4691-8a51-ec056392fb58" providerId="ADAL" clId="{394D7AC8-1A9E-47FF-9AA1-6DCB4099A480}" dt="2022-07-15T10:36:58.479" v="235"/>
        <pc:sldMkLst>
          <pc:docMk/>
          <pc:sldMk cId="1941625026" sldId="262"/>
        </pc:sldMkLst>
      </pc:sldChg>
      <pc:sldChg chg="ord">
        <pc:chgData name="Marianne Klem" userId="43d6d856-3444-4691-8a51-ec056392fb58" providerId="ADAL" clId="{394D7AC8-1A9E-47FF-9AA1-6DCB4099A480}" dt="2022-07-15T08:36:30.226" v="3"/>
        <pc:sldMkLst>
          <pc:docMk/>
          <pc:sldMk cId="3082565672" sldId="263"/>
        </pc:sldMkLst>
      </pc:sldChg>
      <pc:sldChg chg="modNotesTx">
        <pc:chgData name="Marianne Klem" userId="43d6d856-3444-4691-8a51-ec056392fb58" providerId="ADAL" clId="{394D7AC8-1A9E-47FF-9AA1-6DCB4099A480}" dt="2022-07-15T10:02:05.086" v="93" actId="6549"/>
        <pc:sldMkLst>
          <pc:docMk/>
          <pc:sldMk cId="1695671657" sldId="267"/>
        </pc:sldMkLst>
      </pc:sldChg>
      <pc:sldChg chg="modSp mod">
        <pc:chgData name="Marianne Klem" userId="43d6d856-3444-4691-8a51-ec056392fb58" providerId="ADAL" clId="{394D7AC8-1A9E-47FF-9AA1-6DCB4099A480}" dt="2022-07-15T10:07:40.003" v="94" actId="1076"/>
        <pc:sldMkLst>
          <pc:docMk/>
          <pc:sldMk cId="125930487" sldId="285"/>
        </pc:sldMkLst>
        <pc:picChg chg="mod">
          <ac:chgData name="Marianne Klem" userId="43d6d856-3444-4691-8a51-ec056392fb58" providerId="ADAL" clId="{394D7AC8-1A9E-47FF-9AA1-6DCB4099A480}" dt="2022-07-15T10:07:40.003" v="94" actId="1076"/>
          <ac:picMkLst>
            <pc:docMk/>
            <pc:sldMk cId="125930487" sldId="285"/>
            <ac:picMk id="4" creationId="{0ECC6C1E-D571-4135-80D5-DA560783106E}"/>
          </ac:picMkLst>
        </pc:picChg>
      </pc:sldChg>
      <pc:sldChg chg="addSp modSp mod modNotesTx">
        <pc:chgData name="Marianne Klem" userId="43d6d856-3444-4691-8a51-ec056392fb58" providerId="ADAL" clId="{394D7AC8-1A9E-47FF-9AA1-6DCB4099A480}" dt="2022-07-15T10:35:16.194" v="225" actId="20577"/>
        <pc:sldMkLst>
          <pc:docMk/>
          <pc:sldMk cId="3835717422" sldId="287"/>
        </pc:sldMkLst>
        <pc:picChg chg="add mod">
          <ac:chgData name="Marianne Klem" userId="43d6d856-3444-4691-8a51-ec056392fb58" providerId="ADAL" clId="{394D7AC8-1A9E-47FF-9AA1-6DCB4099A480}" dt="2022-07-15T10:33:49.928" v="119" actId="26606"/>
          <ac:picMkLst>
            <pc:docMk/>
            <pc:sldMk cId="3835717422" sldId="287"/>
            <ac:picMk id="3" creationId="{AE233BE5-58DA-22B5-5667-AE4A00CDEA83}"/>
          </ac:picMkLst>
        </pc:picChg>
        <pc:picChg chg="mod ord">
          <ac:chgData name="Marianne Klem" userId="43d6d856-3444-4691-8a51-ec056392fb58" providerId="ADAL" clId="{394D7AC8-1A9E-47FF-9AA1-6DCB4099A480}" dt="2022-07-15T10:33:49.928" v="119" actId="26606"/>
          <ac:picMkLst>
            <pc:docMk/>
            <pc:sldMk cId="3835717422" sldId="287"/>
            <ac:picMk id="7" creationId="{D6A5486F-DCDE-8190-61B6-BBDBD304888A}"/>
          </ac:picMkLst>
        </pc:picChg>
      </pc:sldChg>
      <pc:sldChg chg="modSp mod ord">
        <pc:chgData name="Marianne Klem" userId="43d6d856-3444-4691-8a51-ec056392fb58" providerId="ADAL" clId="{394D7AC8-1A9E-47FF-9AA1-6DCB4099A480}" dt="2022-07-15T10:34:11.429" v="123"/>
        <pc:sldMkLst>
          <pc:docMk/>
          <pc:sldMk cId="1215575240" sldId="288"/>
        </pc:sldMkLst>
        <pc:picChg chg="mod">
          <ac:chgData name="Marianne Klem" userId="43d6d856-3444-4691-8a51-ec056392fb58" providerId="ADAL" clId="{394D7AC8-1A9E-47FF-9AA1-6DCB4099A480}" dt="2022-07-15T10:32:44.736" v="111" actId="688"/>
          <ac:picMkLst>
            <pc:docMk/>
            <pc:sldMk cId="1215575240" sldId="288"/>
            <ac:picMk id="5" creationId="{5A47FACC-43E9-A67D-6D59-B6A78F634849}"/>
          </ac:picMkLst>
        </pc:picChg>
      </pc:sldChg>
      <pc:sldChg chg="ord">
        <pc:chgData name="Marianne Klem" userId="43d6d856-3444-4691-8a51-ec056392fb58" providerId="ADAL" clId="{394D7AC8-1A9E-47FF-9AA1-6DCB4099A480}" dt="2022-07-15T10:34:02.504" v="121"/>
        <pc:sldMkLst>
          <pc:docMk/>
          <pc:sldMk cId="4253893412" sldId="289"/>
        </pc:sldMkLst>
      </pc:sldChg>
      <pc:sldChg chg="ord">
        <pc:chgData name="Marianne Klem" userId="43d6d856-3444-4691-8a51-ec056392fb58" providerId="ADAL" clId="{394D7AC8-1A9E-47FF-9AA1-6DCB4099A480}" dt="2022-07-15T10:36:46.363" v="231"/>
        <pc:sldMkLst>
          <pc:docMk/>
          <pc:sldMk cId="1797282331" sldId="293"/>
        </pc:sldMkLst>
      </pc:sldChg>
      <pc:sldChg chg="delSp modSp mod modNotesTx">
        <pc:chgData name="Marianne Klem" userId="43d6d856-3444-4691-8a51-ec056392fb58" providerId="ADAL" clId="{394D7AC8-1A9E-47FF-9AA1-6DCB4099A480}" dt="2022-07-15T10:19:03.792" v="109" actId="20577"/>
        <pc:sldMkLst>
          <pc:docMk/>
          <pc:sldMk cId="1175518226" sldId="295"/>
        </pc:sldMkLst>
        <pc:spChg chg="del">
          <ac:chgData name="Marianne Klem" userId="43d6d856-3444-4691-8a51-ec056392fb58" providerId="ADAL" clId="{394D7AC8-1A9E-47FF-9AA1-6DCB4099A480}" dt="2022-07-15T10:18:45.347" v="95" actId="478"/>
          <ac:spMkLst>
            <pc:docMk/>
            <pc:sldMk cId="1175518226" sldId="295"/>
            <ac:spMk id="2" creationId="{B1D5EAED-C1FE-08DC-7F23-494E2D5E3F8C}"/>
          </ac:spMkLst>
        </pc:spChg>
        <pc:picChg chg="mod">
          <ac:chgData name="Marianne Klem" userId="43d6d856-3444-4691-8a51-ec056392fb58" providerId="ADAL" clId="{394D7AC8-1A9E-47FF-9AA1-6DCB4099A480}" dt="2022-07-15T10:18:53.054" v="97" actId="1076"/>
          <ac:picMkLst>
            <pc:docMk/>
            <pc:sldMk cId="1175518226" sldId="295"/>
            <ac:picMk id="9" creationId="{E191EB4A-5019-2FB5-2403-2C1F66913DBD}"/>
          </ac:picMkLst>
        </pc:picChg>
        <pc:picChg chg="mod">
          <ac:chgData name="Marianne Klem" userId="43d6d856-3444-4691-8a51-ec056392fb58" providerId="ADAL" clId="{394D7AC8-1A9E-47FF-9AA1-6DCB4099A480}" dt="2022-07-15T10:18:49.308" v="96" actId="1076"/>
          <ac:picMkLst>
            <pc:docMk/>
            <pc:sldMk cId="1175518226" sldId="295"/>
            <ac:picMk id="1026" creationId="{035708AB-2F38-D773-7AAC-193E6FF062EA}"/>
          </ac:picMkLst>
        </pc:picChg>
      </pc:sldChg>
      <pc:sldChg chg="ord">
        <pc:chgData name="Marianne Klem" userId="43d6d856-3444-4691-8a51-ec056392fb58" providerId="ADAL" clId="{394D7AC8-1A9E-47FF-9AA1-6DCB4099A480}" dt="2022-07-15T08:36:56.338" v="14"/>
        <pc:sldMkLst>
          <pc:docMk/>
          <pc:sldMk cId="4024697469" sldId="297"/>
        </pc:sldMkLst>
      </pc:sldChg>
      <pc:sldChg chg="addSp delSp modSp new mod modAnim modNotesTx">
        <pc:chgData name="Marianne Klem" userId="43d6d856-3444-4691-8a51-ec056392fb58" providerId="ADAL" clId="{394D7AC8-1A9E-47FF-9AA1-6DCB4099A480}" dt="2022-07-15T08:38:30.199" v="65" actId="20577"/>
        <pc:sldMkLst>
          <pc:docMk/>
          <pc:sldMk cId="554108799" sldId="299"/>
        </pc:sldMkLst>
        <pc:spChg chg="del">
          <ac:chgData name="Marianne Klem" userId="43d6d856-3444-4691-8a51-ec056392fb58" providerId="ADAL" clId="{394D7AC8-1A9E-47FF-9AA1-6DCB4099A480}" dt="2022-07-15T08:37:31.524" v="15"/>
          <ac:spMkLst>
            <pc:docMk/>
            <pc:sldMk cId="554108799" sldId="299"/>
            <ac:spMk id="3" creationId="{2E5B8B9E-4725-A18A-713E-9EBE463BFDDE}"/>
          </ac:spMkLst>
        </pc:spChg>
        <pc:picChg chg="add mod">
          <ac:chgData name="Marianne Klem" userId="43d6d856-3444-4691-8a51-ec056392fb58" providerId="ADAL" clId="{394D7AC8-1A9E-47FF-9AA1-6DCB4099A480}" dt="2022-07-15T08:37:42.176" v="18" actId="1076"/>
          <ac:picMkLst>
            <pc:docMk/>
            <pc:sldMk cId="554108799" sldId="299"/>
            <ac:picMk id="4" creationId="{FD6DB758-BCE6-578A-687D-57E5A56323F2}"/>
          </ac:picMkLst>
        </pc:picChg>
      </pc:sldChg>
      <pc:sldChg chg="delSp modSp add mod setBg">
        <pc:chgData name="Marianne Klem" userId="43d6d856-3444-4691-8a51-ec056392fb58" providerId="ADAL" clId="{394D7AC8-1A9E-47FF-9AA1-6DCB4099A480}" dt="2022-07-15T10:36:35.073" v="229" actId="1076"/>
        <pc:sldMkLst>
          <pc:docMk/>
          <pc:sldMk cId="911756211" sldId="300"/>
        </pc:sldMkLst>
        <pc:picChg chg="mod">
          <ac:chgData name="Marianne Klem" userId="43d6d856-3444-4691-8a51-ec056392fb58" providerId="ADAL" clId="{394D7AC8-1A9E-47FF-9AA1-6DCB4099A480}" dt="2022-07-15T10:36:35.073" v="229" actId="1076"/>
          <ac:picMkLst>
            <pc:docMk/>
            <pc:sldMk cId="911756211" sldId="300"/>
            <ac:picMk id="4" creationId="{9B4227E9-795D-6693-122A-3317125B3FAE}"/>
          </ac:picMkLst>
        </pc:picChg>
        <pc:picChg chg="del">
          <ac:chgData name="Marianne Klem" userId="43d6d856-3444-4691-8a51-ec056392fb58" providerId="ADAL" clId="{394D7AC8-1A9E-47FF-9AA1-6DCB4099A480}" dt="2022-07-15T10:36:28.357" v="227" actId="478"/>
          <ac:picMkLst>
            <pc:docMk/>
            <pc:sldMk cId="911756211" sldId="300"/>
            <ac:picMk id="5" creationId="{0FDE39AF-18E4-6187-4DD5-65E115185CD8}"/>
          </ac:picMkLst>
        </pc:picChg>
      </pc:sldChg>
      <pc:sldChg chg="modSp new mod">
        <pc:chgData name="Marianne Klem" userId="43d6d856-3444-4691-8a51-ec056392fb58" providerId="ADAL" clId="{394D7AC8-1A9E-47FF-9AA1-6DCB4099A480}" dt="2022-07-15T10:37:06.789" v="241" actId="20577"/>
        <pc:sldMkLst>
          <pc:docMk/>
          <pc:sldMk cId="2613045226" sldId="301"/>
        </pc:sldMkLst>
        <pc:spChg chg="mod">
          <ac:chgData name="Marianne Klem" userId="43d6d856-3444-4691-8a51-ec056392fb58" providerId="ADAL" clId="{394D7AC8-1A9E-47FF-9AA1-6DCB4099A480}" dt="2022-07-15T10:37:06.789" v="241" actId="20577"/>
          <ac:spMkLst>
            <pc:docMk/>
            <pc:sldMk cId="2613045226" sldId="301"/>
            <ac:spMk id="2" creationId="{57B788F4-4CB4-E168-FC4C-CD44E7EFF47A}"/>
          </ac:spMkLst>
        </pc:spChg>
      </pc:sldChg>
    </pc:docChg>
  </pc:docChgLst>
  <pc:docChgLst>
    <pc:chgData name="Marianne Klem" userId="S::marianne.klem_statped.no#ext#@uio.onmicrosoft.com::42eda49b-3248-41d3-87d7-ffd921ec9f06" providerId="AD" clId="Web-{6B08334F-AB06-476F-880D-575AAC82C094}"/>
    <pc:docChg chg="addSld modSld sldOrd">
      <pc:chgData name="Marianne Klem" userId="S::marianne.klem_statped.no#ext#@uio.onmicrosoft.com::42eda49b-3248-41d3-87d7-ffd921ec9f06" providerId="AD" clId="Web-{6B08334F-AB06-476F-880D-575AAC82C094}" dt="2022-06-17T10:55:32.510" v="307" actId="20577"/>
      <pc:docMkLst>
        <pc:docMk/>
      </pc:docMkLst>
      <pc:sldChg chg="addSp delSp modSp new modNotes">
        <pc:chgData name="Marianne Klem" userId="S::marianne.klem_statped.no#ext#@uio.onmicrosoft.com::42eda49b-3248-41d3-87d7-ffd921ec9f06" providerId="AD" clId="Web-{6B08334F-AB06-476F-880D-575AAC82C094}" dt="2022-06-17T10:52:57.377" v="275" actId="1076"/>
        <pc:sldMkLst>
          <pc:docMk/>
          <pc:sldMk cId="1015289400" sldId="257"/>
        </pc:sldMkLst>
        <pc:spChg chg="del">
          <ac:chgData name="Marianne Klem" userId="S::marianne.klem_statped.no#ext#@uio.onmicrosoft.com::42eda49b-3248-41d3-87d7-ffd921ec9f06" providerId="AD" clId="Web-{6B08334F-AB06-476F-880D-575AAC82C094}" dt="2022-06-17T10:35:31.038" v="5"/>
          <ac:spMkLst>
            <pc:docMk/>
            <pc:sldMk cId="1015289400" sldId="257"/>
            <ac:spMk id="2" creationId="{3DDCFEC0-E1A6-0B75-C211-0A1AEE1776A2}"/>
          </ac:spMkLst>
        </pc:spChg>
        <pc:spChg chg="del">
          <ac:chgData name="Marianne Klem" userId="S::marianne.klem_statped.no#ext#@uio.onmicrosoft.com::42eda49b-3248-41d3-87d7-ffd921ec9f06" providerId="AD" clId="Web-{6B08334F-AB06-476F-880D-575AAC82C094}" dt="2022-06-17T10:35:33.835" v="6"/>
          <ac:spMkLst>
            <pc:docMk/>
            <pc:sldMk cId="1015289400" sldId="257"/>
            <ac:spMk id="3" creationId="{BAD534EC-ACC1-767B-349C-01F33A567BAA}"/>
          </ac:spMkLst>
        </pc:spChg>
        <pc:spChg chg="add mod">
          <ac:chgData name="Marianne Klem" userId="S::marianne.klem_statped.no#ext#@uio.onmicrosoft.com::42eda49b-3248-41d3-87d7-ffd921ec9f06" providerId="AD" clId="Web-{6B08334F-AB06-476F-880D-575AAC82C094}" dt="2022-06-17T10:52:57.377" v="275" actId="1076"/>
          <ac:spMkLst>
            <pc:docMk/>
            <pc:sldMk cId="1015289400" sldId="257"/>
            <ac:spMk id="4" creationId="{B0483EDF-07C0-91DF-1E35-62518B0817A8}"/>
          </ac:spMkLst>
        </pc:spChg>
        <pc:spChg chg="add mod">
          <ac:chgData name="Marianne Klem" userId="S::marianne.klem_statped.no#ext#@uio.onmicrosoft.com::42eda49b-3248-41d3-87d7-ffd921ec9f06" providerId="AD" clId="Web-{6B08334F-AB06-476F-880D-575AAC82C094}" dt="2022-06-17T10:52:51.564" v="274"/>
          <ac:spMkLst>
            <pc:docMk/>
            <pc:sldMk cId="1015289400" sldId="257"/>
            <ac:spMk id="5" creationId="{675948A6-F5F4-967C-E9E3-84863B2CB602}"/>
          </ac:spMkLst>
        </pc:spChg>
      </pc:sldChg>
      <pc:sldChg chg="new">
        <pc:chgData name="Marianne Klem" userId="S::marianne.klem_statped.no#ext#@uio.onmicrosoft.com::42eda49b-3248-41d3-87d7-ffd921ec9f06" providerId="AD" clId="Web-{6B08334F-AB06-476F-880D-575AAC82C094}" dt="2022-06-17T10:41:09.838" v="49"/>
        <pc:sldMkLst>
          <pc:docMk/>
          <pc:sldMk cId="1000411277" sldId="258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1:53.872" v="59"/>
        <pc:sldMkLst>
          <pc:docMk/>
          <pc:sldMk cId="3044883271" sldId="259"/>
        </pc:sldMkLst>
      </pc:sldChg>
      <pc:sldChg chg="new ord modNotes">
        <pc:chgData name="Marianne Klem" userId="S::marianne.klem_statped.no#ext#@uio.onmicrosoft.com::42eda49b-3248-41d3-87d7-ffd921ec9f06" providerId="AD" clId="Web-{6B08334F-AB06-476F-880D-575AAC82C094}" dt="2022-06-17T10:42:10.732" v="63"/>
        <pc:sldMkLst>
          <pc:docMk/>
          <pc:sldMk cId="4188022621" sldId="260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2:45.718" v="67"/>
        <pc:sldMkLst>
          <pc:docMk/>
          <pc:sldMk cId="3573691631" sldId="261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3:17.345" v="70"/>
        <pc:sldMkLst>
          <pc:docMk/>
          <pc:sldMk cId="1941625026" sldId="262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3:37.080" v="72"/>
        <pc:sldMkLst>
          <pc:docMk/>
          <pc:sldMk cId="3082565672" sldId="263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4:27.567" v="91"/>
        <pc:sldMkLst>
          <pc:docMk/>
          <pc:sldMk cId="1717426506" sldId="264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4:46.381" v="94"/>
        <pc:sldMkLst>
          <pc:docMk/>
          <pc:sldMk cId="3039001109" sldId="265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5:09.539" v="100"/>
        <pc:sldMkLst>
          <pc:docMk/>
          <pc:sldMk cId="4022154360" sldId="266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5:25.946" v="103"/>
        <pc:sldMkLst>
          <pc:docMk/>
          <pc:sldMk cId="1695671657" sldId="267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5:50.713" v="106"/>
        <pc:sldMkLst>
          <pc:docMk/>
          <pc:sldMk cId="1799942597" sldId="268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6:10.011" v="110"/>
        <pc:sldMkLst>
          <pc:docMk/>
          <pc:sldMk cId="515023567" sldId="269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46:35.903" v="114"/>
        <pc:sldMkLst>
          <pc:docMk/>
          <pc:sldMk cId="3090615190" sldId="270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4:29.569" v="279"/>
        <pc:sldMkLst>
          <pc:docMk/>
          <pc:sldMk cId="847593974" sldId="271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4:36.757" v="281"/>
        <pc:sldMkLst>
          <pc:docMk/>
          <pc:sldMk cId="330012410" sldId="272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4:48.133" v="286"/>
        <pc:sldMkLst>
          <pc:docMk/>
          <pc:sldMk cId="873769300" sldId="273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4:54.805" v="290"/>
        <pc:sldMkLst>
          <pc:docMk/>
          <pc:sldMk cId="1021445681" sldId="274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5:03.758" v="292"/>
        <pc:sldMkLst>
          <pc:docMk/>
          <pc:sldMk cId="3602408784" sldId="275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5:12.743" v="294"/>
        <pc:sldMkLst>
          <pc:docMk/>
          <pc:sldMk cId="3766098748" sldId="276"/>
        </pc:sldMkLst>
      </pc:sldChg>
      <pc:sldChg chg="new modNotes">
        <pc:chgData name="Marianne Klem" userId="S::marianne.klem_statped.no#ext#@uio.onmicrosoft.com::42eda49b-3248-41d3-87d7-ffd921ec9f06" providerId="AD" clId="Web-{6B08334F-AB06-476F-880D-575AAC82C094}" dt="2022-06-17T10:55:25.307" v="305"/>
        <pc:sldMkLst>
          <pc:docMk/>
          <pc:sldMk cId="2599697198" sldId="277"/>
        </pc:sldMkLst>
      </pc:sldChg>
      <pc:sldChg chg="modSp new">
        <pc:chgData name="Marianne Klem" userId="S::marianne.klem_statped.no#ext#@uio.onmicrosoft.com::42eda49b-3248-41d3-87d7-ffd921ec9f06" providerId="AD" clId="Web-{6B08334F-AB06-476F-880D-575AAC82C094}" dt="2022-06-17T10:55:32.510" v="307" actId="20577"/>
        <pc:sldMkLst>
          <pc:docMk/>
          <pc:sldMk cId="3701294635" sldId="278"/>
        </pc:sldMkLst>
        <pc:spChg chg="mod">
          <ac:chgData name="Marianne Klem" userId="S::marianne.klem_statped.no#ext#@uio.onmicrosoft.com::42eda49b-3248-41d3-87d7-ffd921ec9f06" providerId="AD" clId="Web-{6B08334F-AB06-476F-880D-575AAC82C094}" dt="2022-06-17T10:55:32.510" v="307" actId="20577"/>
          <ac:spMkLst>
            <pc:docMk/>
            <pc:sldMk cId="3701294635" sldId="278"/>
            <ac:spMk id="2" creationId="{7E841AB0-D4B9-2D7E-1063-DC6398C8D224}"/>
          </ac:spMkLst>
        </pc:spChg>
      </pc:sldChg>
    </pc:docChg>
  </pc:docChgLst>
  <pc:docChgLst>
    <pc:chgData name="Marianne Klem" userId="S::marianne.klem_statped.no#ext#@uio.onmicrosoft.com::42eda49b-3248-41d3-87d7-ffd921ec9f06" providerId="AD" clId="Web-{8DB031A5-6B1C-4BBA-90CC-687EAF0EB5B4}"/>
    <pc:docChg chg="modSld">
      <pc:chgData name="Marianne Klem" userId="S::marianne.klem_statped.no#ext#@uio.onmicrosoft.com::42eda49b-3248-41d3-87d7-ffd921ec9f06" providerId="AD" clId="Web-{8DB031A5-6B1C-4BBA-90CC-687EAF0EB5B4}" dt="2022-06-19T06:29:56.617" v="119"/>
      <pc:docMkLst>
        <pc:docMk/>
      </pc:docMkLst>
      <pc:sldChg chg="addSp delSp modSp mod setBg modNotes">
        <pc:chgData name="Marianne Klem" userId="S::marianne.klem_statped.no#ext#@uio.onmicrosoft.com::42eda49b-3248-41d3-87d7-ffd921ec9f06" providerId="AD" clId="Web-{8DB031A5-6B1C-4BBA-90CC-687EAF0EB5B4}" dt="2022-06-19T06:18:46.768" v="14"/>
        <pc:sldMkLst>
          <pc:docMk/>
          <pc:sldMk cId="1000411277" sldId="258"/>
        </pc:sldMkLst>
        <pc:spChg chg="add del">
          <ac:chgData name="Marianne Klem" userId="S::marianne.klem_statped.no#ext#@uio.onmicrosoft.com::42eda49b-3248-41d3-87d7-ffd921ec9f06" providerId="AD" clId="Web-{8DB031A5-6B1C-4BBA-90CC-687EAF0EB5B4}" dt="2022-06-19T06:18:02.593" v="6"/>
          <ac:spMkLst>
            <pc:docMk/>
            <pc:sldMk cId="1000411277" sldId="258"/>
            <ac:spMk id="2" creationId="{A2DD8CEF-F59C-1878-0937-49564C9F23F3}"/>
          </ac:spMkLst>
        </pc:spChg>
        <pc:spChg chg="del">
          <ac:chgData name="Marianne Klem" userId="S::marianne.klem_statped.no#ext#@uio.onmicrosoft.com::42eda49b-3248-41d3-87d7-ffd921ec9f06" providerId="AD" clId="Web-{8DB031A5-6B1C-4BBA-90CC-687EAF0EB5B4}" dt="2022-06-19T06:17:46.796" v="4"/>
          <ac:spMkLst>
            <pc:docMk/>
            <pc:sldMk cId="1000411277" sldId="258"/>
            <ac:spMk id="3" creationId="{21DF0F3C-CFA5-DD08-BB1F-3C8410AE134F}"/>
          </ac:spMkLst>
        </pc:spChg>
        <pc:spChg chg="add del">
          <ac:chgData name="Marianne Klem" userId="S::marianne.klem_statped.no#ext#@uio.onmicrosoft.com::42eda49b-3248-41d3-87d7-ffd921ec9f06" providerId="AD" clId="Web-{8DB031A5-6B1C-4BBA-90CC-687EAF0EB5B4}" dt="2022-06-19T06:18:02.593" v="6"/>
          <ac:spMkLst>
            <pc:docMk/>
            <pc:sldMk cId="1000411277" sldId="258"/>
            <ac:spMk id="9" creationId="{42A4FC2C-047E-45A5-965D-8E1E3BF09BC6}"/>
          </ac:spMkLst>
        </pc:spChg>
        <pc:picChg chg="add mod ord">
          <ac:chgData name="Marianne Klem" userId="S::marianne.klem_statped.no#ext#@uio.onmicrosoft.com::42eda49b-3248-41d3-87d7-ffd921ec9f06" providerId="AD" clId="Web-{8DB031A5-6B1C-4BBA-90CC-687EAF0EB5B4}" dt="2022-06-19T06:18:11.125" v="8" actId="1076"/>
          <ac:picMkLst>
            <pc:docMk/>
            <pc:sldMk cId="1000411277" sldId="258"/>
            <ac:picMk id="4" creationId="{9118B306-2CC2-6EF4-1B31-B5817451D9F4}"/>
          </ac:picMkLst>
        </pc:picChg>
      </pc:sldChg>
      <pc:sldChg chg="addSp delSp modSp modNotes">
        <pc:chgData name="Marianne Klem" userId="S::marianne.klem_statped.no#ext#@uio.onmicrosoft.com::42eda49b-3248-41d3-87d7-ffd921ec9f06" providerId="AD" clId="Web-{8DB031A5-6B1C-4BBA-90CC-687EAF0EB5B4}" dt="2022-06-19T06:22:31.686" v="22"/>
        <pc:sldMkLst>
          <pc:docMk/>
          <pc:sldMk cId="3044883271" sldId="259"/>
        </pc:sldMkLst>
        <pc:spChg chg="del">
          <ac:chgData name="Marianne Klem" userId="S::marianne.klem_statped.no#ext#@uio.onmicrosoft.com::42eda49b-3248-41d3-87d7-ffd921ec9f06" providerId="AD" clId="Web-{8DB031A5-6B1C-4BBA-90CC-687EAF0EB5B4}" dt="2022-06-19T06:21:30.074" v="15"/>
          <ac:spMkLst>
            <pc:docMk/>
            <pc:sldMk cId="3044883271" sldId="259"/>
            <ac:spMk id="3" creationId="{15853A9E-D461-275A-81CA-5F137987EC70}"/>
          </ac:spMkLst>
        </pc:spChg>
        <pc:picChg chg="add mod ord">
          <ac:chgData name="Marianne Klem" userId="S::marianne.klem_statped.no#ext#@uio.onmicrosoft.com::42eda49b-3248-41d3-87d7-ffd921ec9f06" providerId="AD" clId="Web-{8DB031A5-6B1C-4BBA-90CC-687EAF0EB5B4}" dt="2022-06-19T06:21:42.996" v="18" actId="1076"/>
          <ac:picMkLst>
            <pc:docMk/>
            <pc:sldMk cId="3044883271" sldId="259"/>
            <ac:picMk id="4" creationId="{4C63676A-FFE7-EC94-DA0E-CB9DCE5CBB76}"/>
          </ac:picMkLst>
        </pc:picChg>
      </pc:sldChg>
      <pc:sldChg chg="addSp delSp modSp modNotes">
        <pc:chgData name="Marianne Klem" userId="S::marianne.klem_statped.no#ext#@uio.onmicrosoft.com::42eda49b-3248-41d3-87d7-ffd921ec9f06" providerId="AD" clId="Web-{8DB031A5-6B1C-4BBA-90CC-687EAF0EB5B4}" dt="2022-06-19T06:25:08.617" v="57"/>
        <pc:sldMkLst>
          <pc:docMk/>
          <pc:sldMk cId="4188022621" sldId="260"/>
        </pc:sldMkLst>
        <pc:spChg chg="del">
          <ac:chgData name="Marianne Klem" userId="S::marianne.klem_statped.no#ext#@uio.onmicrosoft.com::42eda49b-3248-41d3-87d7-ffd921ec9f06" providerId="AD" clId="Web-{8DB031A5-6B1C-4BBA-90CC-687EAF0EB5B4}" dt="2022-06-19T06:24:11.614" v="23"/>
          <ac:spMkLst>
            <pc:docMk/>
            <pc:sldMk cId="4188022621" sldId="260"/>
            <ac:spMk id="3" creationId="{C1F1DE6D-39B1-DB53-4626-9356A1276C28}"/>
          </ac:spMkLst>
        </pc:spChg>
        <pc:picChg chg="add mod ord">
          <ac:chgData name="Marianne Klem" userId="S::marianne.klem_statped.no#ext#@uio.onmicrosoft.com::42eda49b-3248-41d3-87d7-ffd921ec9f06" providerId="AD" clId="Web-{8DB031A5-6B1C-4BBA-90CC-687EAF0EB5B4}" dt="2022-06-19T06:24:18.177" v="25" actId="1076"/>
          <ac:picMkLst>
            <pc:docMk/>
            <pc:sldMk cId="4188022621" sldId="260"/>
            <ac:picMk id="4" creationId="{A0B0366F-F31D-8F52-65D3-183AB4E0C7DD}"/>
          </ac:picMkLst>
        </pc:picChg>
      </pc:sldChg>
      <pc:sldChg chg="modNotes">
        <pc:chgData name="Marianne Klem" userId="S::marianne.klem_statped.no#ext#@uio.onmicrosoft.com::42eda49b-3248-41d3-87d7-ffd921ec9f06" providerId="AD" clId="Web-{8DB031A5-6B1C-4BBA-90CC-687EAF0EB5B4}" dt="2022-06-19T06:29:56.617" v="119"/>
        <pc:sldMkLst>
          <pc:docMk/>
          <pc:sldMk cId="3573691631" sldId="261"/>
        </pc:sldMkLst>
      </pc:sldChg>
    </pc:docChg>
  </pc:docChgLst>
  <pc:docChgLst>
    <pc:chgData name="Marianne Klem" userId="S::marianne.klem_statped.no#ext#@uio.onmicrosoft.com::42eda49b-3248-41d3-87d7-ffd921ec9f06" providerId="AD" clId="Web-{8D5A9F79-11B3-4C49-8F5D-C20D319B983E}"/>
    <pc:docChg chg="modSld">
      <pc:chgData name="Marianne Klem" userId="S::marianne.klem_statped.no#ext#@uio.onmicrosoft.com::42eda49b-3248-41d3-87d7-ffd921ec9f06" providerId="AD" clId="Web-{8D5A9F79-11B3-4C49-8F5D-C20D319B983E}" dt="2022-07-15T09:57:28.579" v="0" actId="1076"/>
      <pc:docMkLst>
        <pc:docMk/>
      </pc:docMkLst>
      <pc:sldChg chg="modSp">
        <pc:chgData name="Marianne Klem" userId="S::marianne.klem_statped.no#ext#@uio.onmicrosoft.com::42eda49b-3248-41d3-87d7-ffd921ec9f06" providerId="AD" clId="Web-{8D5A9F79-11B3-4C49-8F5D-C20D319B983E}" dt="2022-07-15T09:57:28.579" v="0" actId="1076"/>
        <pc:sldMkLst>
          <pc:docMk/>
          <pc:sldMk cId="3841740099" sldId="279"/>
        </pc:sldMkLst>
        <pc:picChg chg="mod">
          <ac:chgData name="Marianne Klem" userId="S::marianne.klem_statped.no#ext#@uio.onmicrosoft.com::42eda49b-3248-41d3-87d7-ffd921ec9f06" providerId="AD" clId="Web-{8D5A9F79-11B3-4C49-8F5D-C20D319B983E}" dt="2022-07-15T09:57:28.579" v="0" actId="1076"/>
          <ac:picMkLst>
            <pc:docMk/>
            <pc:sldMk cId="3841740099" sldId="279"/>
            <ac:picMk id="4" creationId="{5395D1CD-693C-F70E-57FD-73B248DEE74A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E96A5F07-80AF-44E3-AF7B-070949ED3B06}"/>
    <pc:docChg chg="modSld sldOrd">
      <pc:chgData name="Marianne Klem" userId="S::marianne.klem_statped.no#ext#@uio.onmicrosoft.com::42eda49b-3248-41d3-87d7-ffd921ec9f06" providerId="AD" clId="Web-{E96A5F07-80AF-44E3-AF7B-070949ED3B06}" dt="2022-09-19T07:44:22.246" v="1"/>
      <pc:docMkLst>
        <pc:docMk/>
      </pc:docMkLst>
      <pc:sldChg chg="ord">
        <pc:chgData name="Marianne Klem" userId="S::marianne.klem_statped.no#ext#@uio.onmicrosoft.com::42eda49b-3248-41d3-87d7-ffd921ec9f06" providerId="AD" clId="Web-{E96A5F07-80AF-44E3-AF7B-070949ED3B06}" dt="2022-09-19T07:43:51.605" v="0"/>
        <pc:sldMkLst>
          <pc:docMk/>
          <pc:sldMk cId="4242845183" sldId="284"/>
        </pc:sldMkLst>
      </pc:sldChg>
      <pc:sldChg chg="delSp delAnim">
        <pc:chgData name="Marianne Klem" userId="S::marianne.klem_statped.no#ext#@uio.onmicrosoft.com::42eda49b-3248-41d3-87d7-ffd921ec9f06" providerId="AD" clId="Web-{E96A5F07-80AF-44E3-AF7B-070949ED3B06}" dt="2022-09-19T07:44:22.246" v="1"/>
        <pc:sldMkLst>
          <pc:docMk/>
          <pc:sldMk cId="1948166659" sldId="303"/>
        </pc:sldMkLst>
        <pc:picChg chg="del">
          <ac:chgData name="Marianne Klem" userId="S::marianne.klem_statped.no#ext#@uio.onmicrosoft.com::42eda49b-3248-41d3-87d7-ffd921ec9f06" providerId="AD" clId="Web-{E96A5F07-80AF-44E3-AF7B-070949ED3B06}" dt="2022-09-19T07:44:22.246" v="1"/>
          <ac:picMkLst>
            <pc:docMk/>
            <pc:sldMk cId="1948166659" sldId="303"/>
            <ac:picMk id="4" creationId="{0676F822-6BE3-3693-CDDD-990AFC752386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783FCEFE-AF39-4697-AD51-E67E0509C5D3}"/>
    <pc:docChg chg="modSld">
      <pc:chgData name="Marianne Klem" userId="S::marianne.klem_statped.no#ext#@uio.onmicrosoft.com::42eda49b-3248-41d3-87d7-ffd921ec9f06" providerId="AD" clId="Web-{783FCEFE-AF39-4697-AD51-E67E0509C5D3}" dt="2022-06-20T07:26:53.716" v="3" actId="20577"/>
      <pc:docMkLst>
        <pc:docMk/>
      </pc:docMkLst>
      <pc:sldChg chg="modSp">
        <pc:chgData name="Marianne Klem" userId="S::marianne.klem_statped.no#ext#@uio.onmicrosoft.com::42eda49b-3248-41d3-87d7-ffd921ec9f06" providerId="AD" clId="Web-{783FCEFE-AF39-4697-AD51-E67E0509C5D3}" dt="2022-06-20T07:26:53.716" v="3" actId="20577"/>
        <pc:sldMkLst>
          <pc:docMk/>
          <pc:sldMk cId="1015289400" sldId="257"/>
        </pc:sldMkLst>
        <pc:spChg chg="mod">
          <ac:chgData name="Marianne Klem" userId="S::marianne.klem_statped.no#ext#@uio.onmicrosoft.com::42eda49b-3248-41d3-87d7-ffd921ec9f06" providerId="AD" clId="Web-{783FCEFE-AF39-4697-AD51-E67E0509C5D3}" dt="2022-06-20T07:26:53.716" v="3" actId="20577"/>
          <ac:spMkLst>
            <pc:docMk/>
            <pc:sldMk cId="1015289400" sldId="257"/>
            <ac:spMk id="5" creationId="{675948A6-F5F4-967C-E9E3-84863B2CB602}"/>
          </ac:spMkLst>
        </pc:spChg>
      </pc:sldChg>
    </pc:docChg>
  </pc:docChgLst>
  <pc:docChgLst>
    <pc:chgData name="Marianne Klem" userId="S::marianne.klem_statped.no#ext#@uio.onmicrosoft.com::42eda49b-3248-41d3-87d7-ffd921ec9f06" providerId="AD" clId="Web-{DD59FF63-9D68-484A-9001-15A1C9C63A3F}"/>
    <pc:docChg chg="modSld sldOrd">
      <pc:chgData name="Marianne Klem" userId="S::marianne.klem_statped.no#ext#@uio.onmicrosoft.com::42eda49b-3248-41d3-87d7-ffd921ec9f06" providerId="AD" clId="Web-{DD59FF63-9D68-484A-9001-15A1C9C63A3F}" dt="2022-09-09T14:19:30.111" v="44"/>
      <pc:docMkLst>
        <pc:docMk/>
      </pc:docMkLst>
      <pc:sldChg chg="modSp">
        <pc:chgData name="Marianne Klem" userId="S::marianne.klem_statped.no#ext#@uio.onmicrosoft.com::42eda49b-3248-41d3-87d7-ffd921ec9f06" providerId="AD" clId="Web-{DD59FF63-9D68-484A-9001-15A1C9C63A3F}" dt="2022-09-09T14:04:43.893" v="34" actId="20577"/>
        <pc:sldMkLst>
          <pc:docMk/>
          <pc:sldMk cId="1015289400" sldId="257"/>
        </pc:sldMkLst>
        <pc:spChg chg="mod">
          <ac:chgData name="Marianne Klem" userId="S::marianne.klem_statped.no#ext#@uio.onmicrosoft.com::42eda49b-3248-41d3-87d7-ffd921ec9f06" providerId="AD" clId="Web-{DD59FF63-9D68-484A-9001-15A1C9C63A3F}" dt="2022-09-09T14:04:43.893" v="34" actId="20577"/>
          <ac:spMkLst>
            <pc:docMk/>
            <pc:sldMk cId="1015289400" sldId="257"/>
            <ac:spMk id="2" creationId="{2B42483F-5C40-A45C-8984-792D434AADFB}"/>
          </ac:spMkLst>
        </pc:spChg>
        <pc:spChg chg="mod">
          <ac:chgData name="Marianne Klem" userId="S::marianne.klem_statped.no#ext#@uio.onmicrosoft.com::42eda49b-3248-41d3-87d7-ffd921ec9f06" providerId="AD" clId="Web-{DD59FF63-9D68-484A-9001-15A1C9C63A3F}" dt="2022-09-09T14:04:30.142" v="32" actId="20577"/>
          <ac:spMkLst>
            <pc:docMk/>
            <pc:sldMk cId="1015289400" sldId="257"/>
            <ac:spMk id="5" creationId="{675948A6-F5F4-967C-E9E3-84863B2CB602}"/>
          </ac:spMkLst>
        </pc:spChg>
      </pc:sldChg>
      <pc:sldChg chg="ord">
        <pc:chgData name="Marianne Klem" userId="S::marianne.klem_statped.no#ext#@uio.onmicrosoft.com::42eda49b-3248-41d3-87d7-ffd921ec9f06" providerId="AD" clId="Web-{DD59FF63-9D68-484A-9001-15A1C9C63A3F}" dt="2022-09-09T14:00:08.187" v="0"/>
        <pc:sldMkLst>
          <pc:docMk/>
          <pc:sldMk cId="1695671657" sldId="267"/>
        </pc:sldMkLst>
      </pc:sldChg>
      <pc:sldChg chg="ord">
        <pc:chgData name="Marianne Klem" userId="S::marianne.klem_statped.no#ext#@uio.onmicrosoft.com::42eda49b-3248-41d3-87d7-ffd921ec9f06" providerId="AD" clId="Web-{DD59FF63-9D68-484A-9001-15A1C9C63A3F}" dt="2022-09-09T14:00:40.578" v="2"/>
        <pc:sldMkLst>
          <pc:docMk/>
          <pc:sldMk cId="330012410" sldId="272"/>
        </pc:sldMkLst>
      </pc:sldChg>
      <pc:sldChg chg="modNotes">
        <pc:chgData name="Marianne Klem" userId="S::marianne.klem_statped.no#ext#@uio.onmicrosoft.com::42eda49b-3248-41d3-87d7-ffd921ec9f06" providerId="AD" clId="Web-{DD59FF63-9D68-484A-9001-15A1C9C63A3F}" dt="2022-09-09T14:19:30.111" v="44"/>
        <pc:sldMkLst>
          <pc:docMk/>
          <pc:sldMk cId="4024697469" sldId="297"/>
        </pc:sldMkLst>
      </pc:sldChg>
      <pc:sldChg chg="ord">
        <pc:chgData name="Marianne Klem" userId="S::marianne.klem_statped.no#ext#@uio.onmicrosoft.com::42eda49b-3248-41d3-87d7-ffd921ec9f06" providerId="AD" clId="Web-{DD59FF63-9D68-484A-9001-15A1C9C63A3F}" dt="2022-09-09T14:00:32.281" v="1"/>
        <pc:sldMkLst>
          <pc:docMk/>
          <pc:sldMk cId="911756211" sldId="300"/>
        </pc:sldMkLst>
      </pc:sldChg>
    </pc:docChg>
  </pc:docChgLst>
  <pc:docChgLst>
    <pc:chgData name="Marianne Klem" userId="S::marianne.klem_statped.no#ext#@uio.onmicrosoft.com::42eda49b-3248-41d3-87d7-ffd921ec9f06" providerId="AD" clId="Web-{89B5C09E-87FC-41B8-BB29-5D22454080E9}"/>
    <pc:docChg chg="modSld">
      <pc:chgData name="Marianne Klem" userId="S::marianne.klem_statped.no#ext#@uio.onmicrosoft.com::42eda49b-3248-41d3-87d7-ffd921ec9f06" providerId="AD" clId="Web-{89B5C09E-87FC-41B8-BB29-5D22454080E9}" dt="2022-08-22T14:08:00.295" v="57"/>
      <pc:docMkLst>
        <pc:docMk/>
      </pc:docMkLst>
      <pc:sldChg chg="addSp modSp">
        <pc:chgData name="Marianne Klem" userId="S::marianne.klem_statped.no#ext#@uio.onmicrosoft.com::42eda49b-3248-41d3-87d7-ffd921ec9f06" providerId="AD" clId="Web-{89B5C09E-87FC-41B8-BB29-5D22454080E9}" dt="2022-08-22T13:57:31.241" v="39" actId="1076"/>
        <pc:sldMkLst>
          <pc:docMk/>
          <pc:sldMk cId="1695671657" sldId="267"/>
        </pc:sldMkLst>
        <pc:cxnChg chg="add mod">
          <ac:chgData name="Marianne Klem" userId="S::marianne.klem_statped.no#ext#@uio.onmicrosoft.com::42eda49b-3248-41d3-87d7-ffd921ec9f06" providerId="AD" clId="Web-{89B5C09E-87FC-41B8-BB29-5D22454080E9}" dt="2022-08-22T13:57:31.241" v="39" actId="1076"/>
          <ac:cxnSpMkLst>
            <pc:docMk/>
            <pc:sldMk cId="1695671657" sldId="267"/>
            <ac:cxnSpMk id="3" creationId="{44C2EE3C-CB78-156F-5555-F07A8CD1FFE6}"/>
          </ac:cxnSpMkLst>
        </pc:cxnChg>
      </pc:sldChg>
      <pc:sldChg chg="addSp delSp modSp modNotes">
        <pc:chgData name="Marianne Klem" userId="S::marianne.klem_statped.no#ext#@uio.onmicrosoft.com::42eda49b-3248-41d3-87d7-ffd921ec9f06" providerId="AD" clId="Web-{89B5C09E-87FC-41B8-BB29-5D22454080E9}" dt="2022-08-22T14:08:00.295" v="57"/>
        <pc:sldMkLst>
          <pc:docMk/>
          <pc:sldMk cId="1175518226" sldId="295"/>
        </pc:sldMkLst>
        <pc:spChg chg="add del mod">
          <ac:chgData name="Marianne Klem" userId="S::marianne.klem_statped.no#ext#@uio.onmicrosoft.com::42eda49b-3248-41d3-87d7-ffd921ec9f06" providerId="AD" clId="Web-{89B5C09E-87FC-41B8-BB29-5D22454080E9}" dt="2022-08-22T13:50:18.808" v="1"/>
          <ac:spMkLst>
            <pc:docMk/>
            <pc:sldMk cId="1175518226" sldId="295"/>
            <ac:spMk id="3" creationId="{7432BE7D-DB95-144E-944C-9B931069F70F}"/>
          </ac:spMkLst>
        </pc:spChg>
        <pc:spChg chg="add del mod">
          <ac:chgData name="Marianne Klem" userId="S::marianne.klem_statped.no#ext#@uio.onmicrosoft.com::42eda49b-3248-41d3-87d7-ffd921ec9f06" providerId="AD" clId="Web-{89B5C09E-87FC-41B8-BB29-5D22454080E9}" dt="2022-08-22T13:54:27.073" v="15"/>
          <ac:spMkLst>
            <pc:docMk/>
            <pc:sldMk cId="1175518226" sldId="295"/>
            <ac:spMk id="6" creationId="{CE6D446B-1883-6C43-DC1B-AAB9E37B4F48}"/>
          </ac:spMkLst>
        </pc:spChg>
        <pc:spChg chg="add del mod">
          <ac:chgData name="Marianne Klem" userId="S::marianne.klem_statped.no#ext#@uio.onmicrosoft.com::42eda49b-3248-41d3-87d7-ffd921ec9f06" providerId="AD" clId="Web-{89B5C09E-87FC-41B8-BB29-5D22454080E9}" dt="2022-08-22T14:01:26.271" v="43"/>
          <ac:spMkLst>
            <pc:docMk/>
            <pc:sldMk cId="1175518226" sldId="295"/>
            <ac:spMk id="11" creationId="{8B292B80-896D-FAC0-C8A6-765C9BA09238}"/>
          </ac:spMkLst>
        </pc:spChg>
        <pc:spChg chg="add del mod">
          <ac:chgData name="Marianne Klem" userId="S::marianne.klem_statped.no#ext#@uio.onmicrosoft.com::42eda49b-3248-41d3-87d7-ffd921ec9f06" providerId="AD" clId="Web-{89B5C09E-87FC-41B8-BB29-5D22454080E9}" dt="2022-08-22T14:06:27.227" v="48"/>
          <ac:spMkLst>
            <pc:docMk/>
            <pc:sldMk cId="1175518226" sldId="295"/>
            <ac:spMk id="14" creationId="{9937977F-A777-9712-DE10-A1761E75F1E4}"/>
          </ac:spMkLst>
        </pc:spChg>
        <pc:picChg chg="add mod ord modCrop">
          <ac:chgData name="Marianne Klem" userId="S::marianne.klem_statped.no#ext#@uio.onmicrosoft.com::42eda49b-3248-41d3-87d7-ffd921ec9f06" providerId="AD" clId="Web-{89B5C09E-87FC-41B8-BB29-5D22454080E9}" dt="2022-08-22T13:50:51.028" v="13"/>
          <ac:picMkLst>
            <pc:docMk/>
            <pc:sldMk cId="1175518226" sldId="295"/>
            <ac:picMk id="4" creationId="{A7949DB2-76DC-8F59-01AC-FB68AEFA45C8}"/>
          </ac:picMkLst>
        </pc:picChg>
        <pc:picChg chg="add del mod ord modCrop">
          <ac:chgData name="Marianne Klem" userId="S::marianne.klem_statped.no#ext#@uio.onmicrosoft.com::42eda49b-3248-41d3-87d7-ffd921ec9f06" providerId="AD" clId="Web-{89B5C09E-87FC-41B8-BB29-5D22454080E9}" dt="2022-08-22T14:01:24.489" v="42"/>
          <ac:picMkLst>
            <pc:docMk/>
            <pc:sldMk cId="1175518226" sldId="295"/>
            <ac:picMk id="7" creationId="{6700BA95-FB5C-7A86-6C8C-9284BFD98C1B}"/>
          </ac:picMkLst>
        </pc:picChg>
        <pc:picChg chg="del">
          <ac:chgData name="Marianne Klem" userId="S::marianne.klem_statped.no#ext#@uio.onmicrosoft.com::42eda49b-3248-41d3-87d7-ffd921ec9f06" providerId="AD" clId="Web-{89B5C09E-87FC-41B8-BB29-5D22454080E9}" dt="2022-08-22T13:53:58.134" v="14"/>
          <ac:picMkLst>
            <pc:docMk/>
            <pc:sldMk cId="1175518226" sldId="295"/>
            <ac:picMk id="9" creationId="{E191EB4A-5019-2FB5-2403-2C1F66913DBD}"/>
          </ac:picMkLst>
        </pc:picChg>
        <pc:picChg chg="add del mod ord modCrop">
          <ac:chgData name="Marianne Klem" userId="S::marianne.klem_statped.no#ext#@uio.onmicrosoft.com::42eda49b-3248-41d3-87d7-ffd921ec9f06" providerId="AD" clId="Web-{89B5C09E-87FC-41B8-BB29-5D22454080E9}" dt="2022-08-22T14:03:54.342" v="47"/>
          <ac:picMkLst>
            <pc:docMk/>
            <pc:sldMk cId="1175518226" sldId="295"/>
            <ac:picMk id="12" creationId="{0169FE67-595A-639C-7830-3E25ADDACA07}"/>
          </ac:picMkLst>
        </pc:picChg>
        <pc:picChg chg="add mod ord modCrop">
          <ac:chgData name="Marianne Klem" userId="S::marianne.klem_statped.no#ext#@uio.onmicrosoft.com::42eda49b-3248-41d3-87d7-ffd921ec9f06" providerId="AD" clId="Web-{89B5C09E-87FC-41B8-BB29-5D22454080E9}" dt="2022-08-22T14:06:55.682" v="52" actId="1076"/>
          <ac:picMkLst>
            <pc:docMk/>
            <pc:sldMk cId="1175518226" sldId="295"/>
            <ac:picMk id="15" creationId="{22BB283C-59FB-1E94-E1A9-D40FBAABD148}"/>
          </ac:picMkLst>
        </pc:picChg>
        <pc:picChg chg="del">
          <ac:chgData name="Marianne Klem" userId="S::marianne.klem_statped.no#ext#@uio.onmicrosoft.com::42eda49b-3248-41d3-87d7-ffd921ec9f06" providerId="AD" clId="Web-{89B5C09E-87FC-41B8-BB29-5D22454080E9}" dt="2022-08-22T13:50:17.433" v="0"/>
          <ac:picMkLst>
            <pc:docMk/>
            <pc:sldMk cId="1175518226" sldId="295"/>
            <ac:picMk id="1026" creationId="{035708AB-2F38-D773-7AAC-193E6FF062EA}"/>
          </ac:picMkLst>
        </pc:picChg>
        <pc:cxnChg chg="add mod">
          <ac:chgData name="Marianne Klem" userId="S::marianne.klem_statped.no#ext#@uio.onmicrosoft.com::42eda49b-3248-41d3-87d7-ffd921ec9f06" providerId="AD" clId="Web-{89B5C09E-87FC-41B8-BB29-5D22454080E9}" dt="2022-08-22T13:55:38.562" v="26" actId="14100"/>
          <ac:cxnSpMkLst>
            <pc:docMk/>
            <pc:sldMk cId="1175518226" sldId="295"/>
            <ac:cxnSpMk id="8" creationId="{29402248-4AFC-2D18-DD27-36F3EBAE95C7}"/>
          </ac:cxnSpMkLst>
        </pc:cxnChg>
      </pc:sldChg>
      <pc:sldChg chg="addSp modSp">
        <pc:chgData name="Marianne Klem" userId="S::marianne.klem_statped.no#ext#@uio.onmicrosoft.com::42eda49b-3248-41d3-87d7-ffd921ec9f06" providerId="AD" clId="Web-{89B5C09E-87FC-41B8-BB29-5D22454080E9}" dt="2022-08-22T13:57:07.864" v="37" actId="1076"/>
        <pc:sldMkLst>
          <pc:docMk/>
          <pc:sldMk cId="3745990405" sldId="296"/>
        </pc:sldMkLst>
        <pc:spChg chg="mod">
          <ac:chgData name="Marianne Klem" userId="S::marianne.klem_statped.no#ext#@uio.onmicrosoft.com::42eda49b-3248-41d3-87d7-ffd921ec9f06" providerId="AD" clId="Web-{89B5C09E-87FC-41B8-BB29-5D22454080E9}" dt="2022-08-22T13:56:33.300" v="32" actId="1076"/>
          <ac:spMkLst>
            <pc:docMk/>
            <pc:sldMk cId="3745990405" sldId="296"/>
            <ac:spMk id="2" creationId="{F3ADF239-1FC5-2466-116D-CA2D3545092B}"/>
          </ac:spMkLst>
        </pc:spChg>
        <pc:picChg chg="mod">
          <ac:chgData name="Marianne Klem" userId="S::marianne.klem_statped.no#ext#@uio.onmicrosoft.com::42eda49b-3248-41d3-87d7-ffd921ec9f06" providerId="AD" clId="Web-{89B5C09E-87FC-41B8-BB29-5D22454080E9}" dt="2022-08-22T13:57:07.864" v="37" actId="1076"/>
          <ac:picMkLst>
            <pc:docMk/>
            <pc:sldMk cId="3745990405" sldId="296"/>
            <ac:picMk id="6" creationId="{7A25B3B0-6194-69CD-594C-DB8F8FF0C6A3}"/>
          </ac:picMkLst>
        </pc:picChg>
        <pc:picChg chg="mod">
          <ac:chgData name="Marianne Klem" userId="S::marianne.klem_statped.no#ext#@uio.onmicrosoft.com::42eda49b-3248-41d3-87d7-ffd921ec9f06" providerId="AD" clId="Web-{89B5C09E-87FC-41B8-BB29-5D22454080E9}" dt="2022-08-22T13:57:02.145" v="36" actId="1076"/>
          <ac:picMkLst>
            <pc:docMk/>
            <pc:sldMk cId="3745990405" sldId="296"/>
            <ac:picMk id="2050" creationId="{C4178D62-F02C-55B6-503C-223B1EA02102}"/>
          </ac:picMkLst>
        </pc:picChg>
        <pc:cxnChg chg="add mod">
          <ac:chgData name="Marianne Klem" userId="S::marianne.klem_statped.no#ext#@uio.onmicrosoft.com::42eda49b-3248-41d3-87d7-ffd921ec9f06" providerId="AD" clId="Web-{89B5C09E-87FC-41B8-BB29-5D22454080E9}" dt="2022-08-22T13:56:51.848" v="35" actId="1076"/>
          <ac:cxnSpMkLst>
            <pc:docMk/>
            <pc:sldMk cId="3745990405" sldId="296"/>
            <ac:cxnSpMk id="4" creationId="{1E99AB22-B641-DE3B-B9AA-4DF17117A6DE}"/>
          </ac:cxnSpMkLst>
        </pc:cxnChg>
      </pc:sldChg>
    </pc:docChg>
  </pc:docChgLst>
  <pc:docChgLst>
    <pc:chgData name="Marianne Klem" userId="S::marianne.klem_statped.no#ext#@uio.onmicrosoft.com::42eda49b-3248-41d3-87d7-ffd921ec9f06" providerId="AD" clId="Web-{DB2F76FA-F074-4F13-B268-0DE080F9D147}"/>
    <pc:docChg chg="modSld">
      <pc:chgData name="Marianne Klem" userId="S::marianne.klem_statped.no#ext#@uio.onmicrosoft.com::42eda49b-3248-41d3-87d7-ffd921ec9f06" providerId="AD" clId="Web-{DB2F76FA-F074-4F13-B268-0DE080F9D147}" dt="2022-06-20T08:18:35.110" v="103" actId="20577"/>
      <pc:docMkLst>
        <pc:docMk/>
      </pc:docMkLst>
      <pc:sldChg chg="addSp modSp">
        <pc:chgData name="Marianne Klem" userId="S::marianne.klem_statped.no#ext#@uio.onmicrosoft.com::42eda49b-3248-41d3-87d7-ffd921ec9f06" providerId="AD" clId="Web-{DB2F76FA-F074-4F13-B268-0DE080F9D147}" dt="2022-06-20T08:18:35.110" v="103" actId="20577"/>
        <pc:sldMkLst>
          <pc:docMk/>
          <pc:sldMk cId="1015289400" sldId="257"/>
        </pc:sldMkLst>
        <pc:spChg chg="add mod">
          <ac:chgData name="Marianne Klem" userId="S::marianne.klem_statped.no#ext#@uio.onmicrosoft.com::42eda49b-3248-41d3-87d7-ffd921ec9f06" providerId="AD" clId="Web-{DB2F76FA-F074-4F13-B268-0DE080F9D147}" dt="2022-06-20T08:18:35.110" v="103" actId="20577"/>
          <ac:spMkLst>
            <pc:docMk/>
            <pc:sldMk cId="1015289400" sldId="257"/>
            <ac:spMk id="2" creationId="{2B42483F-5C40-A45C-8984-792D434AADFB}"/>
          </ac:spMkLst>
        </pc:spChg>
      </pc:sldChg>
    </pc:docChg>
  </pc:docChgLst>
  <pc:docChgLst>
    <pc:chgData name="Marianne Klem" userId="S::marianne.klem_statped.no#ext#@uio.onmicrosoft.com::42eda49b-3248-41d3-87d7-ffd921ec9f06" providerId="AD" clId="Web-{4FBE0BE8-D294-46BB-8FAA-67078B9FC48A}"/>
    <pc:docChg chg="sldOrd">
      <pc:chgData name="Marianne Klem" userId="S::marianne.klem_statped.no#ext#@uio.onmicrosoft.com::42eda49b-3248-41d3-87d7-ffd921ec9f06" providerId="AD" clId="Web-{4FBE0BE8-D294-46BB-8FAA-67078B9FC48A}" dt="2022-09-09T14:33:07.165" v="1"/>
      <pc:docMkLst>
        <pc:docMk/>
      </pc:docMkLst>
      <pc:sldChg chg="ord">
        <pc:chgData name="Marianne Klem" userId="S::marianne.klem_statped.no#ext#@uio.onmicrosoft.com::42eda49b-3248-41d3-87d7-ffd921ec9f06" providerId="AD" clId="Web-{4FBE0BE8-D294-46BB-8FAA-67078B9FC48A}" dt="2022-09-09T14:33:07.165" v="1"/>
        <pc:sldMkLst>
          <pc:docMk/>
          <pc:sldMk cId="911756211" sldId="300"/>
        </pc:sldMkLst>
      </pc:sldChg>
      <pc:sldChg chg="ord">
        <pc:chgData name="Marianne Klem" userId="S::marianne.klem_statped.no#ext#@uio.onmicrosoft.com::42eda49b-3248-41d3-87d7-ffd921ec9f06" providerId="AD" clId="Web-{4FBE0BE8-D294-46BB-8FAA-67078B9FC48A}" dt="2022-09-09T14:32:53.337" v="0"/>
        <pc:sldMkLst>
          <pc:docMk/>
          <pc:sldMk cId="1948166659" sldId="303"/>
        </pc:sldMkLst>
      </pc:sldChg>
    </pc:docChg>
  </pc:docChgLst>
  <pc:docChgLst>
    <pc:chgData name="Marianne Klem" userId="S::marianne.klem_statped.no#ext#@uio.onmicrosoft.com::42eda49b-3248-41d3-87d7-ffd921ec9f06" providerId="AD" clId="Web-{5714BD2A-89E9-4F1B-B8CF-CD84B07C005B}"/>
    <pc:docChg chg="addSld delSld modSld">
      <pc:chgData name="Marianne Klem" userId="S::marianne.klem_statped.no#ext#@uio.onmicrosoft.com::42eda49b-3248-41d3-87d7-ffd921ec9f06" providerId="AD" clId="Web-{5714BD2A-89E9-4F1B-B8CF-CD84B07C005B}" dt="2022-07-12T08:46:21.692" v="16"/>
      <pc:docMkLst>
        <pc:docMk/>
      </pc:docMkLst>
      <pc:sldChg chg="addSp modSp">
        <pc:chgData name="Marianne Klem" userId="S::marianne.klem_statped.no#ext#@uio.onmicrosoft.com::42eda49b-3248-41d3-87d7-ffd921ec9f06" providerId="AD" clId="Web-{5714BD2A-89E9-4F1B-B8CF-CD84B07C005B}" dt="2022-07-12T08:29:10.857" v="6" actId="1076"/>
        <pc:sldMkLst>
          <pc:docMk/>
          <pc:sldMk cId="3841740099" sldId="279"/>
        </pc:sldMkLst>
        <pc:picChg chg="add mod">
          <ac:chgData name="Marianne Klem" userId="S::marianne.klem_statped.no#ext#@uio.onmicrosoft.com::42eda49b-3248-41d3-87d7-ffd921ec9f06" providerId="AD" clId="Web-{5714BD2A-89E9-4F1B-B8CF-CD84B07C005B}" dt="2022-07-12T08:29:10.857" v="6" actId="1076"/>
          <ac:picMkLst>
            <pc:docMk/>
            <pc:sldMk cId="3841740099" sldId="279"/>
            <ac:picMk id="2" creationId="{87FFD004-6B88-8976-3AB5-988EEA9379DB}"/>
          </ac:picMkLst>
        </pc:picChg>
        <pc:picChg chg="add mod">
          <ac:chgData name="Marianne Klem" userId="S::marianne.klem_statped.no#ext#@uio.onmicrosoft.com::42eda49b-3248-41d3-87d7-ffd921ec9f06" providerId="AD" clId="Web-{5714BD2A-89E9-4F1B-B8CF-CD84B07C005B}" dt="2022-07-12T08:29:05.576" v="5" actId="1076"/>
          <ac:picMkLst>
            <pc:docMk/>
            <pc:sldMk cId="3841740099" sldId="279"/>
            <ac:picMk id="3" creationId="{66AC900E-0219-4C02-2161-FD3B3A8DCF1C}"/>
          </ac:picMkLst>
        </pc:picChg>
      </pc:sldChg>
      <pc:sldChg chg="modNotes">
        <pc:chgData name="Marianne Klem" userId="S::marianne.klem_statped.no#ext#@uio.onmicrosoft.com::42eda49b-3248-41d3-87d7-ffd921ec9f06" providerId="AD" clId="Web-{5714BD2A-89E9-4F1B-B8CF-CD84B07C005B}" dt="2022-07-12T08:45:40.723" v="13"/>
        <pc:sldMkLst>
          <pc:docMk/>
          <pc:sldMk cId="3035521939" sldId="280"/>
        </pc:sldMkLst>
      </pc:sldChg>
      <pc:sldChg chg="new del">
        <pc:chgData name="Marianne Klem" userId="S::marianne.klem_statped.no#ext#@uio.onmicrosoft.com::42eda49b-3248-41d3-87d7-ffd921ec9f06" providerId="AD" clId="Web-{5714BD2A-89E9-4F1B-B8CF-CD84B07C005B}" dt="2022-07-12T08:46:21.692" v="16"/>
        <pc:sldMkLst>
          <pc:docMk/>
          <pc:sldMk cId="292182029" sldId="294"/>
        </pc:sldMkLst>
      </pc:sldChg>
      <pc:sldChg chg="new">
        <pc:chgData name="Marianne Klem" userId="S::marianne.klem_statped.no#ext#@uio.onmicrosoft.com::42eda49b-3248-41d3-87d7-ffd921ec9f06" providerId="AD" clId="Web-{5714BD2A-89E9-4F1B-B8CF-CD84B07C005B}" dt="2022-07-12T08:46:17.755" v="15"/>
        <pc:sldMkLst>
          <pc:docMk/>
          <pc:sldMk cId="1175518226" sldId="295"/>
        </pc:sldMkLst>
      </pc:sldChg>
    </pc:docChg>
  </pc:docChgLst>
  <pc:docChgLst>
    <pc:chgData name="Marianne Klem" userId="S::marianne.klem_statped.no#ext#@uio.onmicrosoft.com::42eda49b-3248-41d3-87d7-ffd921ec9f06" providerId="AD" clId="Web-{77E387E4-2C7B-46B6-AB21-0FF631C00345}"/>
    <pc:docChg chg="modSld sldOrd">
      <pc:chgData name="Marianne Klem" userId="S::marianne.klem_statped.no#ext#@uio.onmicrosoft.com::42eda49b-3248-41d3-87d7-ffd921ec9f06" providerId="AD" clId="Web-{77E387E4-2C7B-46B6-AB21-0FF631C00345}" dt="2022-09-20T14:19:45.660" v="9"/>
      <pc:docMkLst>
        <pc:docMk/>
      </pc:docMkLst>
      <pc:sldChg chg="ord">
        <pc:chgData name="Marianne Klem" userId="S::marianne.klem_statped.no#ext#@uio.onmicrosoft.com::42eda49b-3248-41d3-87d7-ffd921ec9f06" providerId="AD" clId="Web-{77E387E4-2C7B-46B6-AB21-0FF631C00345}" dt="2022-09-20T14:16:20.173" v="1"/>
        <pc:sldMkLst>
          <pc:docMk/>
          <pc:sldMk cId="1015289400" sldId="257"/>
        </pc:sldMkLst>
      </pc:sldChg>
      <pc:sldChg chg="addSp delSp modSp mod setBg">
        <pc:chgData name="Marianne Klem" userId="S::marianne.klem_statped.no#ext#@uio.onmicrosoft.com::42eda49b-3248-41d3-87d7-ffd921ec9f06" providerId="AD" clId="Web-{77E387E4-2C7B-46B6-AB21-0FF631C00345}" dt="2022-09-20T14:19:45.660" v="9"/>
        <pc:sldMkLst>
          <pc:docMk/>
          <pc:sldMk cId="911756211" sldId="300"/>
        </pc:sldMkLst>
        <pc:spChg chg="add del mod">
          <ac:chgData name="Marianne Klem" userId="S::marianne.klem_statped.no#ext#@uio.onmicrosoft.com::42eda49b-3248-41d3-87d7-ffd921ec9f06" providerId="AD" clId="Web-{77E387E4-2C7B-46B6-AB21-0FF631C00345}" dt="2022-09-20T14:16:35.986" v="3"/>
          <ac:spMkLst>
            <pc:docMk/>
            <pc:sldMk cId="911756211" sldId="300"/>
            <ac:spMk id="3" creationId="{C419EC05-39D2-B304-9795-AD2B0F11E1AE}"/>
          </ac:spMkLst>
        </pc:spChg>
        <pc:picChg chg="del">
          <ac:chgData name="Marianne Klem" userId="S::marianne.klem_statped.no#ext#@uio.onmicrosoft.com::42eda49b-3248-41d3-87d7-ffd921ec9f06" providerId="AD" clId="Web-{77E387E4-2C7B-46B6-AB21-0FF631C00345}" dt="2022-09-20T14:16:33.939" v="2"/>
          <ac:picMkLst>
            <pc:docMk/>
            <pc:sldMk cId="911756211" sldId="300"/>
            <ac:picMk id="4" creationId="{9B4227E9-795D-6693-122A-3317125B3FAE}"/>
          </ac:picMkLst>
        </pc:picChg>
        <pc:picChg chg="add mod ord">
          <ac:chgData name="Marianne Klem" userId="S::marianne.klem_statped.no#ext#@uio.onmicrosoft.com::42eda49b-3248-41d3-87d7-ffd921ec9f06" providerId="AD" clId="Web-{77E387E4-2C7B-46B6-AB21-0FF631C00345}" dt="2022-09-20T14:19:45.660" v="9"/>
          <ac:picMkLst>
            <pc:docMk/>
            <pc:sldMk cId="911756211" sldId="300"/>
            <ac:picMk id="5" creationId="{8426DFCC-8203-FAAF-ECC9-78A45E900CD8}"/>
          </ac:picMkLst>
        </pc:picChg>
        <pc:picChg chg="add del mod">
          <ac:chgData name="Marianne Klem" userId="S::marianne.klem_statped.no#ext#@uio.onmicrosoft.com::42eda49b-3248-41d3-87d7-ffd921ec9f06" providerId="AD" clId="Web-{77E387E4-2C7B-46B6-AB21-0FF631C00345}" dt="2022-09-20T14:19:43.035" v="8"/>
          <ac:picMkLst>
            <pc:docMk/>
            <pc:sldMk cId="911756211" sldId="300"/>
            <ac:picMk id="6" creationId="{6C451D98-7349-E9D5-8E99-AF6ACFEEABC8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EA9BE74D-FFB4-4BDF-8DA6-C3F5B58A9021}"/>
    <pc:docChg chg="addSld modSld sldOrd">
      <pc:chgData name="Marianne Klem" userId="S::marianne.klem_statped.no#ext#@uio.onmicrosoft.com::42eda49b-3248-41d3-87d7-ffd921ec9f06" providerId="AD" clId="Web-{EA9BE74D-FFB4-4BDF-8DA6-C3F5B58A9021}" dt="2022-07-11T12:56:48.444" v="32"/>
      <pc:docMkLst>
        <pc:docMk/>
      </pc:docMkLst>
      <pc:sldChg chg="new ord">
        <pc:chgData name="Marianne Klem" userId="S::marianne.klem_statped.no#ext#@uio.onmicrosoft.com::42eda49b-3248-41d3-87d7-ffd921ec9f06" providerId="AD" clId="Web-{EA9BE74D-FFB4-4BDF-8DA6-C3F5B58A9021}" dt="2022-07-11T12:55:33.535" v="1"/>
        <pc:sldMkLst>
          <pc:docMk/>
          <pc:sldMk cId="247587223" sldId="290"/>
        </pc:sldMkLst>
      </pc:sldChg>
      <pc:sldChg chg="add modNotes">
        <pc:chgData name="Marianne Klem" userId="S::marianne.klem_statped.no#ext#@uio.onmicrosoft.com::42eda49b-3248-41d3-87d7-ffd921ec9f06" providerId="AD" clId="Web-{EA9BE74D-FFB4-4BDF-8DA6-C3F5B58A9021}" dt="2022-07-11T12:56:48.444" v="32"/>
        <pc:sldMkLst>
          <pc:docMk/>
          <pc:sldMk cId="4284750251" sldId="291"/>
        </pc:sldMkLst>
      </pc:sldChg>
    </pc:docChg>
  </pc:docChgLst>
  <pc:docChgLst>
    <pc:chgData name="Marianne Klem" userId="S::marianne.klem_statped.no#ext#@uio.onmicrosoft.com::42eda49b-3248-41d3-87d7-ffd921ec9f06" providerId="AD" clId="Web-{6D70A420-60D9-4381-B4F8-488C4CFE33F4}"/>
    <pc:docChg chg="modSld">
      <pc:chgData name="Marianne Klem" userId="S::marianne.klem_statped.no#ext#@uio.onmicrosoft.com::42eda49b-3248-41d3-87d7-ffd921ec9f06" providerId="AD" clId="Web-{6D70A420-60D9-4381-B4F8-488C4CFE33F4}" dt="2022-09-22T08:02:02.604" v="6" actId="1076"/>
      <pc:docMkLst>
        <pc:docMk/>
      </pc:docMkLst>
      <pc:sldChg chg="addSp delSp modSp">
        <pc:chgData name="Marianne Klem" userId="S::marianne.klem_statped.no#ext#@uio.onmicrosoft.com::42eda49b-3248-41d3-87d7-ffd921ec9f06" providerId="AD" clId="Web-{6D70A420-60D9-4381-B4F8-488C4CFE33F4}" dt="2022-09-22T08:02:02.604" v="6" actId="1076"/>
        <pc:sldMkLst>
          <pc:docMk/>
          <pc:sldMk cId="3745990405" sldId="296"/>
        </pc:sldMkLst>
        <pc:spChg chg="del">
          <ac:chgData name="Marianne Klem" userId="S::marianne.klem_statped.no#ext#@uio.onmicrosoft.com::42eda49b-3248-41d3-87d7-ffd921ec9f06" providerId="AD" clId="Web-{6D70A420-60D9-4381-B4F8-488C4CFE33F4}" dt="2022-09-22T07:56:42.333" v="0"/>
          <ac:spMkLst>
            <pc:docMk/>
            <pc:sldMk cId="3745990405" sldId="296"/>
            <ac:spMk id="2" creationId="{F3ADF239-1FC5-2466-116D-CA2D3545092B}"/>
          </ac:spMkLst>
        </pc:spChg>
        <pc:spChg chg="add del mod">
          <ac:chgData name="Marianne Klem" userId="S::marianne.klem_statped.no#ext#@uio.onmicrosoft.com::42eda49b-3248-41d3-87d7-ffd921ec9f06" providerId="AD" clId="Web-{6D70A420-60D9-4381-B4F8-488C4CFE33F4}" dt="2022-09-22T08:01:42.353" v="3"/>
          <ac:spMkLst>
            <pc:docMk/>
            <pc:sldMk cId="3745990405" sldId="296"/>
            <ac:spMk id="5" creationId="{10F47F99-CAAB-2025-1173-A2441F1CFDD8}"/>
          </ac:spMkLst>
        </pc:spChg>
        <pc:picChg chg="mod">
          <ac:chgData name="Marianne Klem" userId="S::marianne.klem_statped.no#ext#@uio.onmicrosoft.com::42eda49b-3248-41d3-87d7-ffd921ec9f06" providerId="AD" clId="Web-{6D70A420-60D9-4381-B4F8-488C4CFE33F4}" dt="2022-09-22T08:02:02.604" v="6" actId="1076"/>
          <ac:picMkLst>
            <pc:docMk/>
            <pc:sldMk cId="3745990405" sldId="296"/>
            <ac:picMk id="6" creationId="{7A25B3B0-6194-69CD-594C-DB8F8FF0C6A3}"/>
          </ac:picMkLst>
        </pc:picChg>
        <pc:picChg chg="del">
          <ac:chgData name="Marianne Klem" userId="S::marianne.klem_statped.no#ext#@uio.onmicrosoft.com::42eda49b-3248-41d3-87d7-ffd921ec9f06" providerId="AD" clId="Web-{6D70A420-60D9-4381-B4F8-488C4CFE33F4}" dt="2022-09-22T08:01:34.697" v="1"/>
          <ac:picMkLst>
            <pc:docMk/>
            <pc:sldMk cId="3745990405" sldId="296"/>
            <ac:picMk id="2050" creationId="{C4178D62-F02C-55B6-503C-223B1EA02102}"/>
          </ac:picMkLst>
        </pc:picChg>
        <pc:cxnChg chg="del">
          <ac:chgData name="Marianne Klem" userId="S::marianne.klem_statped.no#ext#@uio.onmicrosoft.com::42eda49b-3248-41d3-87d7-ffd921ec9f06" providerId="AD" clId="Web-{6D70A420-60D9-4381-B4F8-488C4CFE33F4}" dt="2022-09-22T08:01:38.541" v="2"/>
          <ac:cxnSpMkLst>
            <pc:docMk/>
            <pc:sldMk cId="3745990405" sldId="296"/>
            <ac:cxnSpMk id="4" creationId="{1E99AB22-B641-DE3B-B9AA-4DF17117A6DE}"/>
          </ac:cxnSpMkLst>
        </pc:cxnChg>
      </pc:sldChg>
    </pc:docChg>
  </pc:docChgLst>
  <pc:docChgLst>
    <pc:chgData name="Marianne Klem" userId="S::marianne.klem_statped.no#ext#@uio.onmicrosoft.com::42eda49b-3248-41d3-87d7-ffd921ec9f06" providerId="AD" clId="Web-{BF42EF6B-9917-4C49-8745-7408212E9E1D}"/>
    <pc:docChg chg="delSld modSld sldOrd">
      <pc:chgData name="Marianne Klem" userId="S::marianne.klem_statped.no#ext#@uio.onmicrosoft.com::42eda49b-3248-41d3-87d7-ffd921ec9f06" providerId="AD" clId="Web-{BF42EF6B-9917-4C49-8745-7408212E9E1D}" dt="2022-07-15T12:22:16.302" v="19"/>
      <pc:docMkLst>
        <pc:docMk/>
      </pc:docMkLst>
      <pc:sldChg chg="delSp ord">
        <pc:chgData name="Marianne Klem" userId="S::marianne.klem_statped.no#ext#@uio.onmicrosoft.com::42eda49b-3248-41d3-87d7-ffd921ec9f06" providerId="AD" clId="Web-{BF42EF6B-9917-4C49-8745-7408212E9E1D}" dt="2022-07-15T12:19:33.679" v="2"/>
        <pc:sldMkLst>
          <pc:docMk/>
          <pc:sldMk cId="1000411277" sldId="258"/>
        </pc:sldMkLst>
        <pc:spChg chg="del">
          <ac:chgData name="Marianne Klem" userId="S::marianne.klem_statped.no#ext#@uio.onmicrosoft.com::42eda49b-3248-41d3-87d7-ffd921ec9f06" providerId="AD" clId="Web-{BF42EF6B-9917-4C49-8745-7408212E9E1D}" dt="2022-07-15T12:19:33.679" v="2"/>
          <ac:spMkLst>
            <pc:docMk/>
            <pc:sldMk cId="1000411277" sldId="258"/>
            <ac:spMk id="2" creationId="{A2DD8CEF-F59C-1878-0937-49564C9F23F3}"/>
          </ac:spMkLst>
        </pc:spChg>
      </pc:sldChg>
      <pc:sldChg chg="ord">
        <pc:chgData name="Marianne Klem" userId="S::marianne.klem_statped.no#ext#@uio.onmicrosoft.com::42eda49b-3248-41d3-87d7-ffd921ec9f06" providerId="AD" clId="Web-{BF42EF6B-9917-4C49-8745-7408212E9E1D}" dt="2022-07-15T12:19:39.304" v="3"/>
        <pc:sldMkLst>
          <pc:docMk/>
          <pc:sldMk cId="3044883271" sldId="259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19:44.757" v="4"/>
        <pc:sldMkLst>
          <pc:docMk/>
          <pc:sldMk cId="4188022621" sldId="260"/>
        </pc:sldMkLst>
      </pc:sldChg>
      <pc:sldChg chg="delSp ord">
        <pc:chgData name="Marianne Klem" userId="S::marianne.klem_statped.no#ext#@uio.onmicrosoft.com::42eda49b-3248-41d3-87d7-ffd921ec9f06" providerId="AD" clId="Web-{BF42EF6B-9917-4C49-8745-7408212E9E1D}" dt="2022-07-15T12:20:56.334" v="9"/>
        <pc:sldMkLst>
          <pc:docMk/>
          <pc:sldMk cId="1717426506" sldId="264"/>
        </pc:sldMkLst>
        <pc:spChg chg="del">
          <ac:chgData name="Marianne Klem" userId="S::marianne.klem_statped.no#ext#@uio.onmicrosoft.com::42eda49b-3248-41d3-87d7-ffd921ec9f06" providerId="AD" clId="Web-{BF42EF6B-9917-4C49-8745-7408212E9E1D}" dt="2022-07-15T12:20:56.334" v="9"/>
          <ac:spMkLst>
            <pc:docMk/>
            <pc:sldMk cId="1717426506" sldId="264"/>
            <ac:spMk id="2" creationId="{116D56F9-0421-84D5-DD55-EAB03C92D675}"/>
          </ac:spMkLst>
        </pc:spChg>
        <pc:spChg chg="del">
          <ac:chgData name="Marianne Klem" userId="S::marianne.klem_statped.no#ext#@uio.onmicrosoft.com::42eda49b-3248-41d3-87d7-ffd921ec9f06" providerId="AD" clId="Web-{BF42EF6B-9917-4C49-8745-7408212E9E1D}" dt="2022-07-15T12:20:54.491" v="8"/>
          <ac:spMkLst>
            <pc:docMk/>
            <pc:sldMk cId="1717426506" sldId="264"/>
            <ac:spMk id="3" creationId="{7F143729-1B4C-66CF-3166-98D115E22BED}"/>
          </ac:spMkLst>
        </pc:spChg>
      </pc:sldChg>
      <pc:sldChg chg="ord">
        <pc:chgData name="Marianne Klem" userId="S::marianne.klem_statped.no#ext#@uio.onmicrosoft.com::42eda49b-3248-41d3-87d7-ffd921ec9f06" providerId="AD" clId="Web-{BF42EF6B-9917-4C49-8745-7408212E9E1D}" dt="2022-07-15T12:21:08.912" v="10"/>
        <pc:sldMkLst>
          <pc:docMk/>
          <pc:sldMk cId="3039001109" sldId="265"/>
        </pc:sldMkLst>
      </pc:sldChg>
      <pc:sldChg chg="delSp ord">
        <pc:chgData name="Marianne Klem" userId="S::marianne.klem_statped.no#ext#@uio.onmicrosoft.com::42eda49b-3248-41d3-87d7-ffd921ec9f06" providerId="AD" clId="Web-{BF42EF6B-9917-4C49-8745-7408212E9E1D}" dt="2022-07-15T12:21:25.709" v="13"/>
        <pc:sldMkLst>
          <pc:docMk/>
          <pc:sldMk cId="4022154360" sldId="266"/>
        </pc:sldMkLst>
        <pc:spChg chg="del">
          <ac:chgData name="Marianne Klem" userId="S::marianne.klem_statped.no#ext#@uio.onmicrosoft.com::42eda49b-3248-41d3-87d7-ffd921ec9f06" providerId="AD" clId="Web-{BF42EF6B-9917-4C49-8745-7408212E9E1D}" dt="2022-07-15T12:21:25.709" v="13"/>
          <ac:spMkLst>
            <pc:docMk/>
            <pc:sldMk cId="4022154360" sldId="266"/>
            <ac:spMk id="2" creationId="{25BD5ACC-1B62-DF16-1ED3-8D7B7362A3A2}"/>
          </ac:spMkLst>
        </pc:spChg>
        <pc:spChg chg="del">
          <ac:chgData name="Marianne Klem" userId="S::marianne.klem_statped.no#ext#@uio.onmicrosoft.com::42eda49b-3248-41d3-87d7-ffd921ec9f06" providerId="AD" clId="Web-{BF42EF6B-9917-4C49-8745-7408212E9E1D}" dt="2022-07-15T12:21:23.334" v="12"/>
          <ac:spMkLst>
            <pc:docMk/>
            <pc:sldMk cId="4022154360" sldId="266"/>
            <ac:spMk id="3" creationId="{B9C16B85-36BC-3C68-B4E5-A5DED15B094F}"/>
          </ac:spMkLst>
        </pc:spChg>
      </pc:sldChg>
      <pc:sldChg chg="ord">
        <pc:chgData name="Marianne Klem" userId="S::marianne.klem_statped.no#ext#@uio.onmicrosoft.com::42eda49b-3248-41d3-87d7-ffd921ec9f06" providerId="AD" clId="Web-{BF42EF6B-9917-4C49-8745-7408212E9E1D}" dt="2022-07-15T12:21:49.209" v="15"/>
        <pc:sldMkLst>
          <pc:docMk/>
          <pc:sldMk cId="515023567" sldId="269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1:55.193" v="16"/>
        <pc:sldMkLst>
          <pc:docMk/>
          <pc:sldMk cId="847593974" sldId="271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2:00.521" v="17"/>
        <pc:sldMkLst>
          <pc:docMk/>
          <pc:sldMk cId="330012410" sldId="272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2:06.771" v="18"/>
        <pc:sldMkLst>
          <pc:docMk/>
          <pc:sldMk cId="1021445681" sldId="274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2:16.302" v="19"/>
        <pc:sldMkLst>
          <pc:docMk/>
          <pc:sldMk cId="3766098748" sldId="276"/>
        </pc:sldMkLst>
      </pc:sldChg>
      <pc:sldChg chg="del">
        <pc:chgData name="Marianne Klem" userId="S::marianne.klem_statped.no#ext#@uio.onmicrosoft.com::42eda49b-3248-41d3-87d7-ffd921ec9f06" providerId="AD" clId="Web-{BF42EF6B-9917-4C49-8745-7408212E9E1D}" dt="2022-07-15T12:19:07.633" v="0"/>
        <pc:sldMkLst>
          <pc:docMk/>
          <pc:sldMk cId="1393005491" sldId="283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1:35.693" v="14"/>
        <pc:sldMkLst>
          <pc:docMk/>
          <pc:sldMk cId="4242845183" sldId="284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0:02.507" v="5"/>
        <pc:sldMkLst>
          <pc:docMk/>
          <pc:sldMk cId="1175518226" sldId="295"/>
        </pc:sldMkLst>
      </pc:sldChg>
      <pc:sldChg chg="ord">
        <pc:chgData name="Marianne Klem" userId="S::marianne.klem_statped.no#ext#@uio.onmicrosoft.com::42eda49b-3248-41d3-87d7-ffd921ec9f06" providerId="AD" clId="Web-{BF42EF6B-9917-4C49-8745-7408212E9E1D}" dt="2022-07-15T12:20:33.288" v="6"/>
        <pc:sldMkLst>
          <pc:docMk/>
          <pc:sldMk cId="3745990405" sldId="296"/>
        </pc:sldMkLst>
      </pc:sldChg>
    </pc:docChg>
  </pc:docChgLst>
  <pc:docChgLst>
    <pc:chgData name="Marianne Klem" userId="43d6d856-3444-4691-8a51-ec056392fb58" providerId="ADAL" clId="{A557AB34-ADCF-4C76-8AC3-32BFC4F0C8E2}"/>
    <pc:docChg chg="undo custSel addSld delSld modSld sldOrd modNotesMaster">
      <pc:chgData name="Marianne Klem" userId="43d6d856-3444-4691-8a51-ec056392fb58" providerId="ADAL" clId="{A557AB34-ADCF-4C76-8AC3-32BFC4F0C8E2}" dt="2022-09-22T10:09:44.338" v="6722"/>
      <pc:docMkLst>
        <pc:docMk/>
      </pc:docMkLst>
      <pc:sldChg chg="del">
        <pc:chgData name="Marianne Klem" userId="43d6d856-3444-4691-8a51-ec056392fb58" providerId="ADAL" clId="{A557AB34-ADCF-4C76-8AC3-32BFC4F0C8E2}" dt="2022-06-19T07:33:27.961" v="813" actId="47"/>
        <pc:sldMkLst>
          <pc:docMk/>
          <pc:sldMk cId="4253124984" sldId="256"/>
        </pc:sldMkLst>
      </pc:sldChg>
      <pc:sldChg chg="modSp mod modNotesTx">
        <pc:chgData name="Marianne Klem" userId="43d6d856-3444-4691-8a51-ec056392fb58" providerId="ADAL" clId="{A557AB34-ADCF-4C76-8AC3-32BFC4F0C8E2}" dt="2022-07-14T11:22:06.842" v="3517" actId="20577"/>
        <pc:sldMkLst>
          <pc:docMk/>
          <pc:sldMk cId="1015289400" sldId="257"/>
        </pc:sldMkLst>
        <pc:spChg chg="mod">
          <ac:chgData name="Marianne Klem" userId="43d6d856-3444-4691-8a51-ec056392fb58" providerId="ADAL" clId="{A557AB34-ADCF-4C76-8AC3-32BFC4F0C8E2}" dt="2022-07-14T11:22:06.842" v="3517" actId="20577"/>
          <ac:spMkLst>
            <pc:docMk/>
            <pc:sldMk cId="1015289400" sldId="257"/>
            <ac:spMk id="2" creationId="{2B42483F-5C40-A45C-8984-792D434AADFB}"/>
          </ac:spMkLst>
        </pc:spChg>
        <pc:spChg chg="mod">
          <ac:chgData name="Marianne Klem" userId="43d6d856-3444-4691-8a51-ec056392fb58" providerId="ADAL" clId="{A557AB34-ADCF-4C76-8AC3-32BFC4F0C8E2}" dt="2022-06-19T08:47:12.095" v="2678" actId="6549"/>
          <ac:spMkLst>
            <pc:docMk/>
            <pc:sldMk cId="1015289400" sldId="257"/>
            <ac:spMk id="4" creationId="{B0483EDF-07C0-91DF-1E35-62518B0817A8}"/>
          </ac:spMkLst>
        </pc:spChg>
        <pc:spChg chg="mod">
          <ac:chgData name="Marianne Klem" userId="43d6d856-3444-4691-8a51-ec056392fb58" providerId="ADAL" clId="{A557AB34-ADCF-4C76-8AC3-32BFC4F0C8E2}" dt="2022-06-19T08:46:31.492" v="2654" actId="20577"/>
          <ac:spMkLst>
            <pc:docMk/>
            <pc:sldMk cId="1015289400" sldId="257"/>
            <ac:spMk id="5" creationId="{675948A6-F5F4-967C-E9E3-84863B2CB602}"/>
          </ac:spMkLst>
        </pc:spChg>
      </pc:sldChg>
      <pc:sldChg chg="modSp modNotesTx">
        <pc:chgData name="Marianne Klem" userId="43d6d856-3444-4691-8a51-ec056392fb58" providerId="ADAL" clId="{A557AB34-ADCF-4C76-8AC3-32BFC4F0C8E2}" dt="2022-07-14T12:36:07.101" v="5624" actId="20577"/>
        <pc:sldMkLst>
          <pc:docMk/>
          <pc:sldMk cId="1000411277" sldId="258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000411277" sldId="258"/>
            <ac:spMk id="2" creationId="{A2DD8CEF-F59C-1878-0937-49564C9F23F3}"/>
          </ac:spMkLst>
        </pc:spChg>
      </pc:sldChg>
      <pc:sldChg chg="modSp ord modNotesTx">
        <pc:chgData name="Marianne Klem" userId="43d6d856-3444-4691-8a51-ec056392fb58" providerId="ADAL" clId="{A557AB34-ADCF-4C76-8AC3-32BFC4F0C8E2}" dt="2022-07-14T12:55:35.718" v="6494"/>
        <pc:sldMkLst>
          <pc:docMk/>
          <pc:sldMk cId="3044883271" sldId="259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044883271" sldId="259"/>
            <ac:spMk id="2" creationId="{9D0A4EA6-4B0B-9332-1D5C-56FAA2F855EC}"/>
          </ac:spMkLst>
        </pc:spChg>
      </pc:sldChg>
      <pc:sldChg chg="modSp ord modNotesTx">
        <pc:chgData name="Marianne Klem" userId="43d6d856-3444-4691-8a51-ec056392fb58" providerId="ADAL" clId="{A557AB34-ADCF-4C76-8AC3-32BFC4F0C8E2}" dt="2022-09-22T10:09:24.826" v="6720"/>
        <pc:sldMkLst>
          <pc:docMk/>
          <pc:sldMk cId="4188022621" sldId="260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4188022621" sldId="260"/>
            <ac:spMk id="2" creationId="{6A24C38F-AF8F-037F-318E-AC7817FD683F}"/>
          </ac:spMkLst>
        </pc:spChg>
      </pc:sldChg>
      <pc:sldChg chg="addSp delSp modSp mod ord modAnim">
        <pc:chgData name="Marianne Klem" userId="43d6d856-3444-4691-8a51-ec056392fb58" providerId="ADAL" clId="{A557AB34-ADCF-4C76-8AC3-32BFC4F0C8E2}" dt="2022-07-13T09:54:27.015" v="3253"/>
        <pc:sldMkLst>
          <pc:docMk/>
          <pc:sldMk cId="3573691631" sldId="261"/>
        </pc:sldMkLst>
        <pc:spChg chg="del">
          <ac:chgData name="Marianne Klem" userId="43d6d856-3444-4691-8a51-ec056392fb58" providerId="ADAL" clId="{A557AB34-ADCF-4C76-8AC3-32BFC4F0C8E2}" dt="2022-06-19T06:43:30.105" v="11" actId="478"/>
          <ac:spMkLst>
            <pc:docMk/>
            <pc:sldMk cId="3573691631" sldId="261"/>
            <ac:spMk id="2" creationId="{FF64EF9A-62D0-969D-6361-47565F0FCCF3}"/>
          </ac:spMkLst>
        </pc:spChg>
        <pc:spChg chg="del">
          <ac:chgData name="Marianne Klem" userId="43d6d856-3444-4691-8a51-ec056392fb58" providerId="ADAL" clId="{A557AB34-ADCF-4C76-8AC3-32BFC4F0C8E2}" dt="2022-06-19T06:41:47.632" v="0"/>
          <ac:spMkLst>
            <pc:docMk/>
            <pc:sldMk cId="3573691631" sldId="261"/>
            <ac:spMk id="3" creationId="{5171F560-6C0D-6675-B34D-BB21C52818AE}"/>
          </ac:spMkLst>
        </pc:spChg>
        <pc:spChg chg="add del mod">
          <ac:chgData name="Marianne Klem" userId="43d6d856-3444-4691-8a51-ec056392fb58" providerId="ADAL" clId="{A557AB34-ADCF-4C76-8AC3-32BFC4F0C8E2}" dt="2022-06-19T07:14:04.122" v="372" actId="22"/>
          <ac:spMkLst>
            <pc:docMk/>
            <pc:sldMk cId="3573691631" sldId="261"/>
            <ac:spMk id="6" creationId="{FBA7973E-EA96-2027-77D9-EE09AEBBFFBC}"/>
          </ac:spMkLst>
        </pc:spChg>
        <pc:spChg chg="add mod">
          <ac:chgData name="Marianne Klem" userId="43d6d856-3444-4691-8a51-ec056392fb58" providerId="ADAL" clId="{A557AB34-ADCF-4C76-8AC3-32BFC4F0C8E2}" dt="2022-06-19T07:34:17.496" v="817"/>
          <ac:spMkLst>
            <pc:docMk/>
            <pc:sldMk cId="3573691631" sldId="261"/>
            <ac:spMk id="10" creationId="{7563FC84-1D29-C029-BAF1-6D6C70F2F055}"/>
          </ac:spMkLst>
        </pc:spChg>
        <pc:picChg chg="add del mod modCrop">
          <ac:chgData name="Marianne Klem" userId="43d6d856-3444-4691-8a51-ec056392fb58" providerId="ADAL" clId="{A557AB34-ADCF-4C76-8AC3-32BFC4F0C8E2}" dt="2022-06-19T06:44:39.986" v="88" actId="478"/>
          <ac:picMkLst>
            <pc:docMk/>
            <pc:sldMk cId="3573691631" sldId="261"/>
            <ac:picMk id="4" creationId="{41442DD2-A309-C281-19AF-A50F6CAC93A0}"/>
          </ac:picMkLst>
        </pc:picChg>
        <pc:picChg chg="add del mod ord">
          <ac:chgData name="Marianne Klem" userId="43d6d856-3444-4691-8a51-ec056392fb58" providerId="ADAL" clId="{A557AB34-ADCF-4C76-8AC3-32BFC4F0C8E2}" dt="2022-06-19T07:14:16.564" v="374" actId="478"/>
          <ac:picMkLst>
            <pc:docMk/>
            <pc:sldMk cId="3573691631" sldId="261"/>
            <ac:picMk id="8" creationId="{E9DE4C52-7A21-03D1-E2CF-183D667156E0}"/>
          </ac:picMkLst>
        </pc:picChg>
        <pc:picChg chg="add mod">
          <ac:chgData name="Marianne Klem" userId="43d6d856-3444-4691-8a51-ec056392fb58" providerId="ADAL" clId="{A557AB34-ADCF-4C76-8AC3-32BFC4F0C8E2}" dt="2022-06-19T07:19:47.500" v="529" actId="14100"/>
          <ac:picMkLst>
            <pc:docMk/>
            <pc:sldMk cId="3573691631" sldId="261"/>
            <ac:picMk id="11" creationId="{9229D5BD-691E-48F8-A65D-DA8996D68C64}"/>
          </ac:picMkLst>
        </pc:picChg>
      </pc:sldChg>
      <pc:sldChg chg="addSp delSp modSp mod ord modNotesTx">
        <pc:chgData name="Marianne Klem" userId="43d6d856-3444-4691-8a51-ec056392fb58" providerId="ADAL" clId="{A557AB34-ADCF-4C76-8AC3-32BFC4F0C8E2}" dt="2022-07-13T09:43:56.727" v="2957" actId="1076"/>
        <pc:sldMkLst>
          <pc:docMk/>
          <pc:sldMk cId="1941625026" sldId="262"/>
        </pc:sldMkLst>
        <pc:spChg chg="del">
          <ac:chgData name="Marianne Klem" userId="43d6d856-3444-4691-8a51-ec056392fb58" providerId="ADAL" clId="{A557AB34-ADCF-4C76-8AC3-32BFC4F0C8E2}" dt="2022-06-19T06:55:44.324" v="108" actId="478"/>
          <ac:spMkLst>
            <pc:docMk/>
            <pc:sldMk cId="1941625026" sldId="262"/>
            <ac:spMk id="2" creationId="{093A71BB-B662-3CAF-5C98-335D7DA6FCA4}"/>
          </ac:spMkLst>
        </pc:spChg>
        <pc:spChg chg="del">
          <ac:chgData name="Marianne Klem" userId="43d6d856-3444-4691-8a51-ec056392fb58" providerId="ADAL" clId="{A557AB34-ADCF-4C76-8AC3-32BFC4F0C8E2}" dt="2022-06-19T06:43:47.327" v="12"/>
          <ac:spMkLst>
            <pc:docMk/>
            <pc:sldMk cId="1941625026" sldId="262"/>
            <ac:spMk id="3" creationId="{666DF0CE-5F3D-4273-8024-E433871763E7}"/>
          </ac:spMkLst>
        </pc:spChg>
        <pc:spChg chg="add del">
          <ac:chgData name="Marianne Klem" userId="43d6d856-3444-4691-8a51-ec056392fb58" providerId="ADAL" clId="{A557AB34-ADCF-4C76-8AC3-32BFC4F0C8E2}" dt="2022-06-19T06:54:18.463" v="91" actId="22"/>
          <ac:spMkLst>
            <pc:docMk/>
            <pc:sldMk cId="1941625026" sldId="262"/>
            <ac:spMk id="6" creationId="{32C83FED-D248-BABC-B280-B0F7D85A34BB}"/>
          </ac:spMkLst>
        </pc:spChg>
        <pc:spChg chg="add del mod">
          <ac:chgData name="Marianne Klem" userId="43d6d856-3444-4691-8a51-ec056392fb58" providerId="ADAL" clId="{A557AB34-ADCF-4C76-8AC3-32BFC4F0C8E2}" dt="2022-06-19T07:10:57.694" v="355" actId="478"/>
          <ac:spMkLst>
            <pc:docMk/>
            <pc:sldMk cId="1941625026" sldId="262"/>
            <ac:spMk id="8" creationId="{769AFB43-DD94-D750-83CF-2EAB4FF8B155}"/>
          </ac:spMkLst>
        </pc:spChg>
        <pc:picChg chg="add mod">
          <ac:chgData name="Marianne Klem" userId="43d6d856-3444-4691-8a51-ec056392fb58" providerId="ADAL" clId="{A557AB34-ADCF-4C76-8AC3-32BFC4F0C8E2}" dt="2022-07-13T09:42:49.334" v="2888" actId="1076"/>
          <ac:picMkLst>
            <pc:docMk/>
            <pc:sldMk cId="1941625026" sldId="262"/>
            <ac:picMk id="2" creationId="{D7B7597D-C491-73C0-FF84-F59A614FC098}"/>
          </ac:picMkLst>
        </pc:picChg>
        <pc:picChg chg="add del mod">
          <ac:chgData name="Marianne Klem" userId="43d6d856-3444-4691-8a51-ec056392fb58" providerId="ADAL" clId="{A557AB34-ADCF-4C76-8AC3-32BFC4F0C8E2}" dt="2022-06-19T07:10:51.840" v="354" actId="478"/>
          <ac:picMkLst>
            <pc:docMk/>
            <pc:sldMk cId="1941625026" sldId="262"/>
            <ac:picMk id="4" creationId="{5395D1CD-693C-F70E-57FD-73B248DEE74A}"/>
          </ac:picMkLst>
        </pc:picChg>
        <pc:picChg chg="add mod">
          <ac:chgData name="Marianne Klem" userId="43d6d856-3444-4691-8a51-ec056392fb58" providerId="ADAL" clId="{A557AB34-ADCF-4C76-8AC3-32BFC4F0C8E2}" dt="2022-07-13T09:43:56.727" v="2957" actId="1076"/>
          <ac:picMkLst>
            <pc:docMk/>
            <pc:sldMk cId="1941625026" sldId="262"/>
            <ac:picMk id="5" creationId="{523C0D71-9263-EAEB-15A3-37CF00DF2A86}"/>
          </ac:picMkLst>
        </pc:picChg>
        <pc:picChg chg="add mod">
          <ac:chgData name="Marianne Klem" userId="43d6d856-3444-4691-8a51-ec056392fb58" providerId="ADAL" clId="{A557AB34-ADCF-4C76-8AC3-32BFC4F0C8E2}" dt="2022-06-19T07:11:01.635" v="356" actId="1076"/>
          <ac:picMkLst>
            <pc:docMk/>
            <pc:sldMk cId="1941625026" sldId="262"/>
            <ac:picMk id="1026" creationId="{3A911D41-561C-333D-2109-C583E32B88A7}"/>
          </ac:picMkLst>
        </pc:picChg>
        <pc:picChg chg="add del mod">
          <ac:chgData name="Marianne Klem" userId="43d6d856-3444-4691-8a51-ec056392fb58" providerId="ADAL" clId="{A557AB34-ADCF-4C76-8AC3-32BFC4F0C8E2}" dt="2022-06-19T06:55:15.005" v="103"/>
          <ac:picMkLst>
            <pc:docMk/>
            <pc:sldMk cId="1941625026" sldId="262"/>
            <ac:picMk id="1028" creationId="{142FF11D-4AE1-9417-E7FA-7A2E82460651}"/>
          </ac:picMkLst>
        </pc:picChg>
        <pc:picChg chg="add mod">
          <ac:chgData name="Marianne Klem" userId="43d6d856-3444-4691-8a51-ec056392fb58" providerId="ADAL" clId="{A557AB34-ADCF-4C76-8AC3-32BFC4F0C8E2}" dt="2022-07-13T09:42:40.068" v="2886" actId="1076"/>
          <ac:picMkLst>
            <pc:docMk/>
            <pc:sldMk cId="1941625026" sldId="262"/>
            <ac:picMk id="1030" creationId="{2F9AF407-AC5D-32D2-653F-5A6AD977D5A7}"/>
          </ac:picMkLst>
        </pc:picChg>
      </pc:sldChg>
      <pc:sldChg chg="addSp delSp modSp ord modNotesTx">
        <pc:chgData name="Marianne Klem" userId="43d6d856-3444-4691-8a51-ec056392fb58" providerId="ADAL" clId="{A557AB34-ADCF-4C76-8AC3-32BFC4F0C8E2}" dt="2022-07-14T12:52:26.367" v="6418"/>
        <pc:sldMkLst>
          <pc:docMk/>
          <pc:sldMk cId="3082565672" sldId="263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082565672" sldId="263"/>
            <ac:spMk id="2" creationId="{827AE2DD-0B15-3F37-B417-1563F7F096E4}"/>
          </ac:spMkLst>
        </pc:spChg>
        <pc:spChg chg="del">
          <ac:chgData name="Marianne Klem" userId="43d6d856-3444-4691-8a51-ec056392fb58" providerId="ADAL" clId="{A557AB34-ADCF-4C76-8AC3-32BFC4F0C8E2}" dt="2022-06-19T07:26:30.424" v="680"/>
          <ac:spMkLst>
            <pc:docMk/>
            <pc:sldMk cId="3082565672" sldId="263"/>
            <ac:spMk id="3" creationId="{5DCCE7B0-2E63-5045-A4AB-9797B0163FE8}"/>
          </ac:spMkLst>
        </pc:spChg>
        <pc:picChg chg="add del mod">
          <ac:chgData name="Marianne Klem" userId="43d6d856-3444-4691-8a51-ec056392fb58" providerId="ADAL" clId="{A557AB34-ADCF-4C76-8AC3-32BFC4F0C8E2}" dt="2022-07-13T09:44:09.536" v="2959" actId="21"/>
          <ac:picMkLst>
            <pc:docMk/>
            <pc:sldMk cId="3082565672" sldId="263"/>
            <ac:picMk id="2050" creationId="{37B091DB-850C-9785-4802-67DF6A4FFEF2}"/>
          </ac:picMkLst>
        </pc:picChg>
        <pc:picChg chg="add mod">
          <ac:chgData name="Marianne Klem" userId="43d6d856-3444-4691-8a51-ec056392fb58" providerId="ADAL" clId="{A557AB34-ADCF-4C76-8AC3-32BFC4F0C8E2}" dt="2022-07-13T09:52:15.403" v="3151" actId="1076"/>
          <ac:picMkLst>
            <pc:docMk/>
            <pc:sldMk cId="3082565672" sldId="263"/>
            <ac:picMk id="2052" creationId="{2D45B769-9DFD-27D2-4AEB-C00D57F458D2}"/>
          </ac:picMkLst>
        </pc:picChg>
      </pc:sldChg>
      <pc:sldChg chg="addSp modSp mod ord modNotesTx">
        <pc:chgData name="Marianne Klem" userId="43d6d856-3444-4691-8a51-ec056392fb58" providerId="ADAL" clId="{A557AB34-ADCF-4C76-8AC3-32BFC4F0C8E2}" dt="2022-09-22T10:05:54.008" v="6694"/>
        <pc:sldMkLst>
          <pc:docMk/>
          <pc:sldMk cId="1717426506" sldId="264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717426506" sldId="264"/>
            <ac:spMk id="2" creationId="{116D56F9-0421-84D5-DD55-EAB03C92D675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717426506" sldId="264"/>
            <ac:spMk id="3" creationId="{7F143729-1B4C-66CF-3166-98D115E22BED}"/>
          </ac:spMkLst>
        </pc:spChg>
        <pc:spChg chg="add mod">
          <ac:chgData name="Marianne Klem" userId="43d6d856-3444-4691-8a51-ec056392fb58" providerId="ADAL" clId="{A557AB34-ADCF-4C76-8AC3-32BFC4F0C8E2}" dt="2022-08-26T12:53:07.692" v="6569" actId="1582"/>
          <ac:spMkLst>
            <pc:docMk/>
            <pc:sldMk cId="1717426506" sldId="264"/>
            <ac:spMk id="4" creationId="{A8AE6988-5D30-3ADB-77D5-950523D6ADD0}"/>
          </ac:spMkLst>
        </pc:spChg>
        <pc:picChg chg="add mod">
          <ac:chgData name="Marianne Klem" userId="43d6d856-3444-4691-8a51-ec056392fb58" providerId="ADAL" clId="{A557AB34-ADCF-4C76-8AC3-32BFC4F0C8E2}" dt="2022-06-19T07:30:36.800" v="762" actId="1076"/>
          <ac:picMkLst>
            <pc:docMk/>
            <pc:sldMk cId="1717426506" sldId="264"/>
            <ac:picMk id="3074" creationId="{85D2A04A-154C-86C7-737F-C772104BC418}"/>
          </ac:picMkLst>
        </pc:picChg>
      </pc:sldChg>
      <pc:sldChg chg="addSp delSp modSp mod ord modNotesTx">
        <pc:chgData name="Marianne Klem" userId="43d6d856-3444-4691-8a51-ec056392fb58" providerId="ADAL" clId="{A557AB34-ADCF-4C76-8AC3-32BFC4F0C8E2}" dt="2022-09-22T10:06:41.828" v="6698"/>
        <pc:sldMkLst>
          <pc:docMk/>
          <pc:sldMk cId="3039001109" sldId="265"/>
        </pc:sldMkLst>
        <pc:spChg chg="del mod">
          <ac:chgData name="Marianne Klem" userId="43d6d856-3444-4691-8a51-ec056392fb58" providerId="ADAL" clId="{A557AB34-ADCF-4C76-8AC3-32BFC4F0C8E2}" dt="2022-06-19T07:39:35.358" v="1039" actId="478"/>
          <ac:spMkLst>
            <pc:docMk/>
            <pc:sldMk cId="3039001109" sldId="265"/>
            <ac:spMk id="2" creationId="{2D0DA8EF-F26E-B853-CFFE-C5DA868D7D1A}"/>
          </ac:spMkLst>
        </pc:spChg>
        <pc:spChg chg="del mod">
          <ac:chgData name="Marianne Klem" userId="43d6d856-3444-4691-8a51-ec056392fb58" providerId="ADAL" clId="{A557AB34-ADCF-4C76-8AC3-32BFC4F0C8E2}" dt="2022-06-19T07:39:17.096" v="1035"/>
          <ac:spMkLst>
            <pc:docMk/>
            <pc:sldMk cId="3039001109" sldId="265"/>
            <ac:spMk id="3" creationId="{7B30A8AD-E8F9-7E47-3A76-B52E7520B000}"/>
          </ac:spMkLst>
        </pc:spChg>
        <pc:picChg chg="add mod">
          <ac:chgData name="Marianne Klem" userId="43d6d856-3444-4691-8a51-ec056392fb58" providerId="ADAL" clId="{A557AB34-ADCF-4C76-8AC3-32BFC4F0C8E2}" dt="2022-06-19T07:39:45.220" v="1043" actId="1076"/>
          <ac:picMkLst>
            <pc:docMk/>
            <pc:sldMk cId="3039001109" sldId="265"/>
            <ac:picMk id="4" creationId="{2034713A-E862-6FC0-6989-9C05F2FC337D}"/>
          </ac:picMkLst>
        </pc:picChg>
      </pc:sldChg>
      <pc:sldChg chg="addSp delSp modSp ord modNotesTx">
        <pc:chgData name="Marianne Klem" userId="43d6d856-3444-4691-8a51-ec056392fb58" providerId="ADAL" clId="{A557AB34-ADCF-4C76-8AC3-32BFC4F0C8E2}" dt="2022-09-22T10:05:16.148" v="6690"/>
        <pc:sldMkLst>
          <pc:docMk/>
          <pc:sldMk cId="4022154360" sldId="266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4022154360" sldId="266"/>
            <ac:spMk id="2" creationId="{25BD5ACC-1B62-DF16-1ED3-8D7B7362A3A2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4022154360" sldId="266"/>
            <ac:spMk id="3" creationId="{B9C16B85-36BC-3C68-B4E5-A5DED15B094F}"/>
          </ac:spMkLst>
        </pc:spChg>
        <pc:picChg chg="add del">
          <ac:chgData name="Marianne Klem" userId="43d6d856-3444-4691-8a51-ec056392fb58" providerId="ADAL" clId="{A557AB34-ADCF-4C76-8AC3-32BFC4F0C8E2}" dt="2022-06-19T07:41:52.280" v="1074" actId="478"/>
          <ac:picMkLst>
            <pc:docMk/>
            <pc:sldMk cId="4022154360" sldId="266"/>
            <ac:picMk id="4098" creationId="{A0CA0E87-1F1D-DAC8-7558-1B7B7006F8CC}"/>
          </ac:picMkLst>
        </pc:picChg>
        <pc:picChg chg="add mod">
          <ac:chgData name="Marianne Klem" userId="43d6d856-3444-4691-8a51-ec056392fb58" providerId="ADAL" clId="{A557AB34-ADCF-4C76-8AC3-32BFC4F0C8E2}" dt="2022-06-19T07:42:02.252" v="1078" actId="1076"/>
          <ac:picMkLst>
            <pc:docMk/>
            <pc:sldMk cId="4022154360" sldId="266"/>
            <ac:picMk id="4100" creationId="{07618C2C-999A-1C85-E050-4846E72E58EC}"/>
          </ac:picMkLst>
        </pc:picChg>
      </pc:sldChg>
      <pc:sldChg chg="addSp delSp modSp mod ord modNotesTx">
        <pc:chgData name="Marianne Klem" userId="43d6d856-3444-4691-8a51-ec056392fb58" providerId="ADAL" clId="{A557AB34-ADCF-4C76-8AC3-32BFC4F0C8E2}" dt="2022-07-14T13:10:16.761" v="6562" actId="20577"/>
        <pc:sldMkLst>
          <pc:docMk/>
          <pc:sldMk cId="1695671657" sldId="267"/>
        </pc:sldMkLst>
        <pc:spChg chg="del mod">
          <ac:chgData name="Marianne Klem" userId="43d6d856-3444-4691-8a51-ec056392fb58" providerId="ADAL" clId="{A557AB34-ADCF-4C76-8AC3-32BFC4F0C8E2}" dt="2022-07-14T12:14:58.736" v="5099" actId="478"/>
          <ac:spMkLst>
            <pc:docMk/>
            <pc:sldMk cId="1695671657" sldId="267"/>
            <ac:spMk id="2" creationId="{1A682108-7762-0CB3-926A-75831B63229E}"/>
          </ac:spMkLst>
        </pc:spChg>
        <pc:spChg chg="del mod">
          <ac:chgData name="Marianne Klem" userId="43d6d856-3444-4691-8a51-ec056392fb58" providerId="ADAL" clId="{A557AB34-ADCF-4C76-8AC3-32BFC4F0C8E2}" dt="2022-06-19T07:46:37.042" v="1146"/>
          <ac:spMkLst>
            <pc:docMk/>
            <pc:sldMk cId="1695671657" sldId="267"/>
            <ac:spMk id="3" creationId="{81BAD755-FCEB-7CD9-C13A-EE79B441533C}"/>
          </ac:spMkLst>
        </pc:spChg>
        <pc:picChg chg="add mod">
          <ac:chgData name="Marianne Klem" userId="43d6d856-3444-4691-8a51-ec056392fb58" providerId="ADAL" clId="{A557AB34-ADCF-4C76-8AC3-32BFC4F0C8E2}" dt="2022-07-14T12:13:34.571" v="5018" actId="1038"/>
          <ac:picMkLst>
            <pc:docMk/>
            <pc:sldMk cId="1695671657" sldId="267"/>
            <ac:picMk id="2050" creationId="{C27E1CFE-ED18-7DDE-41C1-87A2077A02A9}"/>
          </ac:picMkLst>
        </pc:picChg>
        <pc:picChg chg="add mod">
          <ac:chgData name="Marianne Klem" userId="43d6d856-3444-4691-8a51-ec056392fb58" providerId="ADAL" clId="{A557AB34-ADCF-4C76-8AC3-32BFC4F0C8E2}" dt="2022-07-14T12:13:30.107" v="5011" actId="1038"/>
          <ac:picMkLst>
            <pc:docMk/>
            <pc:sldMk cId="1695671657" sldId="267"/>
            <ac:picMk id="5122" creationId="{961CE390-A7ED-0CE3-64A3-561BABD0F47F}"/>
          </ac:picMkLst>
        </pc:picChg>
      </pc:sldChg>
      <pc:sldChg chg="modSp del">
        <pc:chgData name="Marianne Klem" userId="43d6d856-3444-4691-8a51-ec056392fb58" providerId="ADAL" clId="{A557AB34-ADCF-4C76-8AC3-32BFC4F0C8E2}" dt="2022-06-19T07:51:11.284" v="1534" actId="47"/>
        <pc:sldMkLst>
          <pc:docMk/>
          <pc:sldMk cId="1799942597" sldId="268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799942597" sldId="268"/>
            <ac:spMk id="2" creationId="{10CBD40E-E1B5-49AC-5BA8-E3DAB6C33574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799942597" sldId="268"/>
            <ac:spMk id="3" creationId="{76C7578A-EFCE-7E2A-1CBE-488522FC44E6}"/>
          </ac:spMkLst>
        </pc:spChg>
      </pc:sldChg>
      <pc:sldChg chg="addSp delSp modSp del mod ord delAnim modAnim modNotesTx">
        <pc:chgData name="Marianne Klem" userId="43d6d856-3444-4691-8a51-ec056392fb58" providerId="ADAL" clId="{A557AB34-ADCF-4C76-8AC3-32BFC4F0C8E2}" dt="2022-09-08T07:42:53.256" v="6644" actId="47"/>
        <pc:sldMkLst>
          <pc:docMk/>
          <pc:sldMk cId="515023567" sldId="269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515023567" sldId="269"/>
            <ac:spMk id="2" creationId="{78E410A1-972B-34CF-ABE2-B47B865387AA}"/>
          </ac:spMkLst>
        </pc:spChg>
        <pc:spChg chg="del mod">
          <ac:chgData name="Marianne Klem" userId="43d6d856-3444-4691-8a51-ec056392fb58" providerId="ADAL" clId="{A557AB34-ADCF-4C76-8AC3-32BFC4F0C8E2}" dt="2022-06-19T08:08:16.301" v="1610"/>
          <ac:spMkLst>
            <pc:docMk/>
            <pc:sldMk cId="515023567" sldId="269"/>
            <ac:spMk id="3" creationId="{138AB132-AE3D-E87B-A170-7ACB79967C30}"/>
          </ac:spMkLst>
        </pc:spChg>
        <pc:spChg chg="del">
          <ac:chgData name="Marianne Klem" userId="43d6d856-3444-4691-8a51-ec056392fb58" providerId="ADAL" clId="{A557AB34-ADCF-4C76-8AC3-32BFC4F0C8E2}" dt="2022-09-08T07:14:34.966" v="6640"/>
          <ac:spMkLst>
            <pc:docMk/>
            <pc:sldMk cId="515023567" sldId="269"/>
            <ac:spMk id="4" creationId="{CA29596A-BAEE-AE75-BF40-38D11FDEAD4A}"/>
          </ac:spMkLst>
        </pc:spChg>
        <pc:spChg chg="add del mod">
          <ac:chgData name="Marianne Klem" userId="43d6d856-3444-4691-8a51-ec056392fb58" providerId="ADAL" clId="{A557AB34-ADCF-4C76-8AC3-32BFC4F0C8E2}" dt="2022-07-14T12:07:46.763" v="4684"/>
          <ac:spMkLst>
            <pc:docMk/>
            <pc:sldMk cId="515023567" sldId="269"/>
            <ac:spMk id="4" creationId="{FB362503-B7DF-9DED-F6BD-BD919D863FDC}"/>
          </ac:spMkLst>
        </pc:spChg>
        <pc:spChg chg="add del mod">
          <ac:chgData name="Marianne Klem" userId="43d6d856-3444-4691-8a51-ec056392fb58" providerId="ADAL" clId="{A557AB34-ADCF-4C76-8AC3-32BFC4F0C8E2}" dt="2022-06-19T08:10:23.794" v="1612"/>
          <ac:spMkLst>
            <pc:docMk/>
            <pc:sldMk cId="515023567" sldId="269"/>
            <ac:spMk id="6" creationId="{D84287DA-9812-5735-212E-17A2641A3656}"/>
          </ac:spMkLst>
        </pc:spChg>
        <pc:picChg chg="add mod">
          <ac:chgData name="Marianne Klem" userId="43d6d856-3444-4691-8a51-ec056392fb58" providerId="ADAL" clId="{A557AB34-ADCF-4C76-8AC3-32BFC4F0C8E2}" dt="2022-09-08T07:14:45.997" v="6643" actId="14100"/>
          <ac:picMkLst>
            <pc:docMk/>
            <pc:sldMk cId="515023567" sldId="269"/>
            <ac:picMk id="3" creationId="{B5AF73A3-EBDE-5AFC-D9A4-E94CCAD6FB8B}"/>
          </ac:picMkLst>
        </pc:picChg>
        <pc:picChg chg="add del mod">
          <ac:chgData name="Marianne Klem" userId="43d6d856-3444-4691-8a51-ec056392fb58" providerId="ADAL" clId="{A557AB34-ADCF-4C76-8AC3-32BFC4F0C8E2}" dt="2022-06-19T08:08:21.085" v="1611" actId="478"/>
          <ac:picMkLst>
            <pc:docMk/>
            <pc:sldMk cId="515023567" sldId="269"/>
            <ac:picMk id="4" creationId="{DCC81FD6-FF7D-0B43-94DB-E4E7536CFA93}"/>
          </ac:picMkLst>
        </pc:picChg>
        <pc:picChg chg="add mod">
          <ac:chgData name="Marianne Klem" userId="43d6d856-3444-4691-8a51-ec056392fb58" providerId="ADAL" clId="{A557AB34-ADCF-4C76-8AC3-32BFC4F0C8E2}" dt="2022-08-26T12:56:13.788" v="6572" actId="1036"/>
          <ac:picMkLst>
            <pc:docMk/>
            <pc:sldMk cId="515023567" sldId="269"/>
            <ac:picMk id="5" creationId="{2C05AB49-A889-6695-0AB5-4606708F2754}"/>
          </ac:picMkLst>
        </pc:picChg>
        <pc:picChg chg="add del mod">
          <ac:chgData name="Marianne Klem" userId="43d6d856-3444-4691-8a51-ec056392fb58" providerId="ADAL" clId="{A557AB34-ADCF-4C76-8AC3-32BFC4F0C8E2}" dt="2022-07-14T12:06:58.698" v="4683" actId="478"/>
          <ac:picMkLst>
            <pc:docMk/>
            <pc:sldMk cId="515023567" sldId="269"/>
            <ac:picMk id="7" creationId="{0671E8CF-C8E4-4D87-9542-C776858A8341}"/>
          </ac:picMkLst>
        </pc:picChg>
      </pc:sldChg>
      <pc:sldChg chg="modSp del">
        <pc:chgData name="Marianne Klem" userId="43d6d856-3444-4691-8a51-ec056392fb58" providerId="ADAL" clId="{A557AB34-ADCF-4C76-8AC3-32BFC4F0C8E2}" dt="2022-06-19T08:14:28.784" v="1742" actId="47"/>
        <pc:sldMkLst>
          <pc:docMk/>
          <pc:sldMk cId="3090615190" sldId="270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090615190" sldId="270"/>
            <ac:spMk id="2" creationId="{B6D4C880-0E59-0B32-7AD6-434AE3854D7E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090615190" sldId="270"/>
            <ac:spMk id="3" creationId="{21186178-2BD1-DCFC-A579-DA7599EAB24B}"/>
          </ac:spMkLst>
        </pc:spChg>
      </pc:sldChg>
      <pc:sldChg chg="addSp delSp modSp ord modNotesTx">
        <pc:chgData name="Marianne Klem" userId="43d6d856-3444-4691-8a51-ec056392fb58" providerId="ADAL" clId="{A557AB34-ADCF-4C76-8AC3-32BFC4F0C8E2}" dt="2022-09-22T10:07:41.458" v="6706"/>
        <pc:sldMkLst>
          <pc:docMk/>
          <pc:sldMk cId="847593974" sldId="271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847593974" sldId="271"/>
            <ac:spMk id="2" creationId="{76473921-5207-0811-635C-32C056C51DF8}"/>
          </ac:spMkLst>
        </pc:spChg>
        <pc:spChg chg="del mod">
          <ac:chgData name="Marianne Klem" userId="43d6d856-3444-4691-8a51-ec056392fb58" providerId="ADAL" clId="{A557AB34-ADCF-4C76-8AC3-32BFC4F0C8E2}" dt="2022-06-19T08:19:04.514" v="1743"/>
          <ac:spMkLst>
            <pc:docMk/>
            <pc:sldMk cId="847593974" sldId="271"/>
            <ac:spMk id="3" creationId="{C17D1ED2-E396-B775-38CD-804320A0AE61}"/>
          </ac:spMkLst>
        </pc:spChg>
        <pc:picChg chg="add mod">
          <ac:chgData name="Marianne Klem" userId="43d6d856-3444-4691-8a51-ec056392fb58" providerId="ADAL" clId="{A557AB34-ADCF-4C76-8AC3-32BFC4F0C8E2}" dt="2022-06-19T08:19:09.954" v="1745" actId="1076"/>
          <ac:picMkLst>
            <pc:docMk/>
            <pc:sldMk cId="847593974" sldId="271"/>
            <ac:picMk id="6146" creationId="{ABAB5D41-C7DE-9A03-F75F-7769463B9986}"/>
          </ac:picMkLst>
        </pc:picChg>
      </pc:sldChg>
      <pc:sldChg chg="addSp delSp modSp ord modNotesTx">
        <pc:chgData name="Marianne Klem" userId="43d6d856-3444-4691-8a51-ec056392fb58" providerId="ADAL" clId="{A557AB34-ADCF-4C76-8AC3-32BFC4F0C8E2}" dt="2022-07-14T12:57:59.610" v="6518"/>
        <pc:sldMkLst>
          <pc:docMk/>
          <pc:sldMk cId="330012410" sldId="272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30012410" sldId="272"/>
            <ac:spMk id="2" creationId="{44D76058-551B-1F99-9CB6-710DB6C441AF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30012410" sldId="272"/>
            <ac:spMk id="3" creationId="{3C462C65-90BD-2F3C-AC89-1B304CEE8FCF}"/>
          </ac:spMkLst>
        </pc:spChg>
        <pc:picChg chg="add del mod">
          <ac:chgData name="Marianne Klem" userId="43d6d856-3444-4691-8a51-ec056392fb58" providerId="ADAL" clId="{A557AB34-ADCF-4C76-8AC3-32BFC4F0C8E2}" dt="2022-06-19T08:23:12.272" v="1924" actId="478"/>
          <ac:picMkLst>
            <pc:docMk/>
            <pc:sldMk cId="330012410" sldId="272"/>
            <ac:picMk id="7170" creationId="{BE05F63A-E634-3F9B-934C-CB6A6765EC2C}"/>
          </ac:picMkLst>
        </pc:picChg>
        <pc:picChg chg="add">
          <ac:chgData name="Marianne Klem" userId="43d6d856-3444-4691-8a51-ec056392fb58" providerId="ADAL" clId="{A557AB34-ADCF-4C76-8AC3-32BFC4F0C8E2}" dt="2022-06-19T08:23:13.335" v="1925"/>
          <ac:picMkLst>
            <pc:docMk/>
            <pc:sldMk cId="330012410" sldId="272"/>
            <ac:picMk id="7172" creationId="{FE29F7F0-D9BC-3263-1B12-F2C1757F8E7A}"/>
          </ac:picMkLst>
        </pc:picChg>
      </pc:sldChg>
      <pc:sldChg chg="addSp modSp ord modNotesTx">
        <pc:chgData name="Marianne Klem" userId="43d6d856-3444-4691-8a51-ec056392fb58" providerId="ADAL" clId="{A557AB34-ADCF-4C76-8AC3-32BFC4F0C8E2}" dt="2022-09-22T10:07:01.422" v="6700"/>
        <pc:sldMkLst>
          <pc:docMk/>
          <pc:sldMk cId="873769300" sldId="273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873769300" sldId="273"/>
            <ac:spMk id="2" creationId="{3EC2CBCA-DFBB-E254-0306-6B6106B7443F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873769300" sldId="273"/>
            <ac:spMk id="3" creationId="{487D4528-07B1-E7A4-9016-D0FFA06AB3FC}"/>
          </ac:spMkLst>
        </pc:spChg>
        <pc:picChg chg="add mod">
          <ac:chgData name="Marianne Klem" userId="43d6d856-3444-4691-8a51-ec056392fb58" providerId="ADAL" clId="{A557AB34-ADCF-4C76-8AC3-32BFC4F0C8E2}" dt="2022-06-19T08:26:03.785" v="2011" actId="1076"/>
          <ac:picMkLst>
            <pc:docMk/>
            <pc:sldMk cId="873769300" sldId="273"/>
            <ac:picMk id="8194" creationId="{1BAC61EC-ED69-26C8-7D73-C61F294E8D2A}"/>
          </ac:picMkLst>
        </pc:picChg>
      </pc:sldChg>
      <pc:sldChg chg="addSp delSp modSp mod ord modAnim modNotesTx">
        <pc:chgData name="Marianne Klem" userId="43d6d856-3444-4691-8a51-ec056392fb58" providerId="ADAL" clId="{A557AB34-ADCF-4C76-8AC3-32BFC4F0C8E2}" dt="2022-09-22T10:06:14.010" v="6696"/>
        <pc:sldMkLst>
          <pc:docMk/>
          <pc:sldMk cId="1021445681" sldId="274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1021445681" sldId="274"/>
            <ac:spMk id="2" creationId="{098AF712-F031-D8F5-25B6-A026742D76C1}"/>
          </ac:spMkLst>
        </pc:spChg>
        <pc:spChg chg="del mod">
          <ac:chgData name="Marianne Klem" userId="43d6d856-3444-4691-8a51-ec056392fb58" providerId="ADAL" clId="{A557AB34-ADCF-4C76-8AC3-32BFC4F0C8E2}" dt="2022-06-19T08:32:59.383" v="2257"/>
          <ac:spMkLst>
            <pc:docMk/>
            <pc:sldMk cId="1021445681" sldId="274"/>
            <ac:spMk id="3" creationId="{C114E3BB-B308-A160-B5DC-436A6E1C68F1}"/>
          </ac:spMkLst>
        </pc:spChg>
        <pc:picChg chg="add mod">
          <ac:chgData name="Marianne Klem" userId="43d6d856-3444-4691-8a51-ec056392fb58" providerId="ADAL" clId="{A557AB34-ADCF-4C76-8AC3-32BFC4F0C8E2}" dt="2022-06-19T08:33:14.663" v="2258" actId="1076"/>
          <ac:picMkLst>
            <pc:docMk/>
            <pc:sldMk cId="1021445681" sldId="274"/>
            <ac:picMk id="4" creationId="{11E67263-E349-850F-A628-15B4AB3EE546}"/>
          </ac:picMkLst>
        </pc:picChg>
      </pc:sldChg>
      <pc:sldChg chg="modSp del">
        <pc:chgData name="Marianne Klem" userId="43d6d856-3444-4691-8a51-ec056392fb58" providerId="ADAL" clId="{A557AB34-ADCF-4C76-8AC3-32BFC4F0C8E2}" dt="2022-06-19T08:34:36.612" v="2332" actId="47"/>
        <pc:sldMkLst>
          <pc:docMk/>
          <pc:sldMk cId="3602408784" sldId="275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602408784" sldId="275"/>
            <ac:spMk id="2" creationId="{715130E7-3FBF-F8D6-3634-DBB60ACAFF54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602408784" sldId="275"/>
            <ac:spMk id="3" creationId="{7564B459-DB67-852A-B913-6A111E19D2A2}"/>
          </ac:spMkLst>
        </pc:spChg>
      </pc:sldChg>
      <pc:sldChg chg="addSp delSp modSp mod ord modNotesTx">
        <pc:chgData name="Marianne Klem" userId="43d6d856-3444-4691-8a51-ec056392fb58" providerId="ADAL" clId="{A557AB34-ADCF-4C76-8AC3-32BFC4F0C8E2}" dt="2022-09-22T10:05:03.807" v="6688"/>
        <pc:sldMkLst>
          <pc:docMk/>
          <pc:sldMk cId="3766098748" sldId="276"/>
        </pc:sldMkLst>
        <pc:spChg chg="del mod">
          <ac:chgData name="Marianne Klem" userId="43d6d856-3444-4691-8a51-ec056392fb58" providerId="ADAL" clId="{A557AB34-ADCF-4C76-8AC3-32BFC4F0C8E2}" dt="2022-07-13T10:02:14.439" v="3361" actId="478"/>
          <ac:spMkLst>
            <pc:docMk/>
            <pc:sldMk cId="3766098748" sldId="276"/>
            <ac:spMk id="2" creationId="{5111E8A2-DACC-967A-F99B-37D88E84FB86}"/>
          </ac:spMkLst>
        </pc:spChg>
        <pc:spChg chg="del mod">
          <ac:chgData name="Marianne Klem" userId="43d6d856-3444-4691-8a51-ec056392fb58" providerId="ADAL" clId="{A557AB34-ADCF-4C76-8AC3-32BFC4F0C8E2}" dt="2022-06-19T08:38:03.095" v="2453"/>
          <ac:spMkLst>
            <pc:docMk/>
            <pc:sldMk cId="3766098748" sldId="276"/>
            <ac:spMk id="3" creationId="{4DE921E5-D41F-2727-3EE7-535CC8ACF3FE}"/>
          </ac:spMkLst>
        </pc:spChg>
        <pc:spChg chg="add del mod">
          <ac:chgData name="Marianne Klem" userId="43d6d856-3444-4691-8a51-ec056392fb58" providerId="ADAL" clId="{A557AB34-ADCF-4C76-8AC3-32BFC4F0C8E2}" dt="2022-07-13T09:56:58.387" v="3267" actId="478"/>
          <ac:spMkLst>
            <pc:docMk/>
            <pc:sldMk cId="3766098748" sldId="276"/>
            <ac:spMk id="6" creationId="{BC58238F-F2EF-7E16-7871-A9750BF59BE9}"/>
          </ac:spMkLst>
        </pc:spChg>
        <pc:picChg chg="add mod modCrop">
          <ac:chgData name="Marianne Klem" userId="43d6d856-3444-4691-8a51-ec056392fb58" providerId="ADAL" clId="{A557AB34-ADCF-4C76-8AC3-32BFC4F0C8E2}" dt="2022-07-13T10:02:49.226" v="3370" actId="1035"/>
          <ac:picMkLst>
            <pc:docMk/>
            <pc:sldMk cId="3766098748" sldId="276"/>
            <ac:picMk id="3" creationId="{68FFC282-B5B6-5E44-E7E4-1C2B659E859A}"/>
          </ac:picMkLst>
        </pc:picChg>
        <pc:picChg chg="add mod modCrop">
          <ac:chgData name="Marianne Klem" userId="43d6d856-3444-4691-8a51-ec056392fb58" providerId="ADAL" clId="{A557AB34-ADCF-4C76-8AC3-32BFC4F0C8E2}" dt="2022-07-13T10:02:52.574" v="3376" actId="1035"/>
          <ac:picMkLst>
            <pc:docMk/>
            <pc:sldMk cId="3766098748" sldId="276"/>
            <ac:picMk id="4" creationId="{5C9DF550-136E-93AC-9026-6CC69CB0AF03}"/>
          </ac:picMkLst>
        </pc:picChg>
        <pc:picChg chg="add mod modCrop">
          <ac:chgData name="Marianne Klem" userId="43d6d856-3444-4691-8a51-ec056392fb58" providerId="ADAL" clId="{A557AB34-ADCF-4C76-8AC3-32BFC4F0C8E2}" dt="2022-07-13T10:02:59.318" v="3385" actId="1035"/>
          <ac:picMkLst>
            <pc:docMk/>
            <pc:sldMk cId="3766098748" sldId="276"/>
            <ac:picMk id="5" creationId="{5EE732B8-37C5-8BAD-24CB-0CCADE32E56A}"/>
          </ac:picMkLst>
        </pc:picChg>
        <pc:picChg chg="add del mod">
          <ac:chgData name="Marianne Klem" userId="43d6d856-3444-4691-8a51-ec056392fb58" providerId="ADAL" clId="{A557AB34-ADCF-4C76-8AC3-32BFC4F0C8E2}" dt="2022-07-13T09:56:47.843" v="3265" actId="478"/>
          <ac:picMkLst>
            <pc:docMk/>
            <pc:sldMk cId="3766098748" sldId="276"/>
            <ac:picMk id="9218" creationId="{419D9259-2558-3B35-0EDC-CFD775CD09DD}"/>
          </ac:picMkLst>
        </pc:picChg>
      </pc:sldChg>
      <pc:sldChg chg="addSp modSp ord modNotesTx">
        <pc:chgData name="Marianne Klem" userId="43d6d856-3444-4691-8a51-ec056392fb58" providerId="ADAL" clId="{A557AB34-ADCF-4C76-8AC3-32BFC4F0C8E2}" dt="2022-09-22T10:07:30.241" v="6704"/>
        <pc:sldMkLst>
          <pc:docMk/>
          <pc:sldMk cId="2599697198" sldId="277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2599697198" sldId="277"/>
            <ac:spMk id="2" creationId="{BCBAA61D-EA61-FDA1-E7EA-226B1C2B92A5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2599697198" sldId="277"/>
            <ac:spMk id="3" creationId="{264911FA-C5DD-4BF1-CB84-CD37ACDD5739}"/>
          </ac:spMkLst>
        </pc:spChg>
        <pc:picChg chg="add mod">
          <ac:chgData name="Marianne Klem" userId="43d6d856-3444-4691-8a51-ec056392fb58" providerId="ADAL" clId="{A557AB34-ADCF-4C76-8AC3-32BFC4F0C8E2}" dt="2022-06-19T08:43:53.485" v="2522" actId="1076"/>
          <ac:picMkLst>
            <pc:docMk/>
            <pc:sldMk cId="2599697198" sldId="277"/>
            <ac:picMk id="10242" creationId="{B7915CE4-434B-544C-A861-7E47606B847B}"/>
          </ac:picMkLst>
        </pc:picChg>
      </pc:sldChg>
      <pc:sldChg chg="modSp">
        <pc:chgData name="Marianne Klem" userId="43d6d856-3444-4691-8a51-ec056392fb58" providerId="ADAL" clId="{A557AB34-ADCF-4C76-8AC3-32BFC4F0C8E2}" dt="2022-06-19T07:34:17.496" v="817"/>
        <pc:sldMkLst>
          <pc:docMk/>
          <pc:sldMk cId="3701294635" sldId="278"/>
        </pc:sldMkLst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701294635" sldId="278"/>
            <ac:spMk id="2" creationId="{7E841AB0-D4B9-2D7E-1063-DC6398C8D224}"/>
          </ac:spMkLst>
        </pc:spChg>
        <pc:spChg chg="mod">
          <ac:chgData name="Marianne Klem" userId="43d6d856-3444-4691-8a51-ec056392fb58" providerId="ADAL" clId="{A557AB34-ADCF-4C76-8AC3-32BFC4F0C8E2}" dt="2022-06-19T07:34:17.496" v="817"/>
          <ac:spMkLst>
            <pc:docMk/>
            <pc:sldMk cId="3701294635" sldId="278"/>
            <ac:spMk id="3" creationId="{C9C33D1F-56AC-5687-24AD-D2C53A1B816C}"/>
          </ac:spMkLst>
        </pc:spChg>
      </pc:sldChg>
      <pc:sldChg chg="addSp delSp modSp new mod ord modNotesTx">
        <pc:chgData name="Marianne Klem" userId="43d6d856-3444-4691-8a51-ec056392fb58" providerId="ADAL" clId="{A557AB34-ADCF-4C76-8AC3-32BFC4F0C8E2}" dt="2022-09-22T10:09:09.348" v="6716"/>
        <pc:sldMkLst>
          <pc:docMk/>
          <pc:sldMk cId="3841740099" sldId="279"/>
        </pc:sldMkLst>
        <pc:spChg chg="del">
          <ac:chgData name="Marianne Klem" userId="43d6d856-3444-4691-8a51-ec056392fb58" providerId="ADAL" clId="{A557AB34-ADCF-4C76-8AC3-32BFC4F0C8E2}" dt="2022-06-19T07:03:43.313" v="237" actId="478"/>
          <ac:spMkLst>
            <pc:docMk/>
            <pc:sldMk cId="3841740099" sldId="279"/>
            <ac:spMk id="2" creationId="{16EBC1F2-A5E5-1E95-58CD-EC6B5D70C9D0}"/>
          </ac:spMkLst>
        </pc:spChg>
        <pc:spChg chg="del">
          <ac:chgData name="Marianne Klem" userId="43d6d856-3444-4691-8a51-ec056392fb58" providerId="ADAL" clId="{A557AB34-ADCF-4C76-8AC3-32BFC4F0C8E2}" dt="2022-06-19T07:03:39.016" v="236" actId="478"/>
          <ac:spMkLst>
            <pc:docMk/>
            <pc:sldMk cId="3841740099" sldId="279"/>
            <ac:spMk id="3" creationId="{23C2908C-6BC1-96F3-359F-6EE072FE3189}"/>
          </ac:spMkLst>
        </pc:spChg>
        <pc:spChg chg="add mod ord">
          <ac:chgData name="Marianne Klem" userId="43d6d856-3444-4691-8a51-ec056392fb58" providerId="ADAL" clId="{A557AB34-ADCF-4C76-8AC3-32BFC4F0C8E2}" dt="2022-06-19T07:07:17.833" v="265" actId="1582"/>
          <ac:spMkLst>
            <pc:docMk/>
            <pc:sldMk cId="3841740099" sldId="279"/>
            <ac:spMk id="6" creationId="{B97867D6-0C40-2667-1D29-FF8FA747CDAC}"/>
          </ac:spMkLst>
        </pc:spChg>
        <pc:spChg chg="add mod">
          <ac:chgData name="Marianne Klem" userId="43d6d856-3444-4691-8a51-ec056392fb58" providerId="ADAL" clId="{A557AB34-ADCF-4C76-8AC3-32BFC4F0C8E2}" dt="2022-06-19T07:05:55.133" v="256" actId="207"/>
          <ac:spMkLst>
            <pc:docMk/>
            <pc:sldMk cId="3841740099" sldId="279"/>
            <ac:spMk id="7" creationId="{A249E917-2753-2740-7BB0-ECBAC33E6282}"/>
          </ac:spMkLst>
        </pc:spChg>
        <pc:spChg chg="add mod">
          <ac:chgData name="Marianne Klem" userId="43d6d856-3444-4691-8a51-ec056392fb58" providerId="ADAL" clId="{A557AB34-ADCF-4C76-8AC3-32BFC4F0C8E2}" dt="2022-06-19T07:06:25.812" v="259" actId="1076"/>
          <ac:spMkLst>
            <pc:docMk/>
            <pc:sldMk cId="3841740099" sldId="279"/>
            <ac:spMk id="8" creationId="{4803D7B4-5C66-91DD-EF87-128EF58FE8ED}"/>
          </ac:spMkLst>
        </pc:spChg>
        <pc:picChg chg="del mod">
          <ac:chgData name="Marianne Klem" userId="43d6d856-3444-4691-8a51-ec056392fb58" providerId="ADAL" clId="{A557AB34-ADCF-4C76-8AC3-32BFC4F0C8E2}" dt="2022-07-13T09:42:09.557" v="2885" actId="21"/>
          <ac:picMkLst>
            <pc:docMk/>
            <pc:sldMk cId="3841740099" sldId="279"/>
            <ac:picMk id="2" creationId="{87FFD004-6B88-8976-3AB5-988EEA9379DB}"/>
          </ac:picMkLst>
        </pc:picChg>
        <pc:picChg chg="del">
          <ac:chgData name="Marianne Klem" userId="43d6d856-3444-4691-8a51-ec056392fb58" providerId="ADAL" clId="{A557AB34-ADCF-4C76-8AC3-32BFC4F0C8E2}" dt="2022-07-13T09:43:34.772" v="2955" actId="21"/>
          <ac:picMkLst>
            <pc:docMk/>
            <pc:sldMk cId="3841740099" sldId="279"/>
            <ac:picMk id="3" creationId="{66AC900E-0219-4C02-2161-FD3B3A8DCF1C}"/>
          </ac:picMkLst>
        </pc:picChg>
        <pc:picChg chg="add mod">
          <ac:chgData name="Marianne Klem" userId="43d6d856-3444-4691-8a51-ec056392fb58" providerId="ADAL" clId="{A557AB34-ADCF-4C76-8AC3-32BFC4F0C8E2}" dt="2022-06-19T07:09:37.471" v="290" actId="1035"/>
          <ac:picMkLst>
            <pc:docMk/>
            <pc:sldMk cId="3841740099" sldId="279"/>
            <ac:picMk id="4" creationId="{5395D1CD-693C-F70E-57FD-73B248DEE74A}"/>
          </ac:picMkLst>
        </pc:picChg>
        <pc:picChg chg="add mod modCrop">
          <ac:chgData name="Marianne Klem" userId="43d6d856-3444-4691-8a51-ec056392fb58" providerId="ADAL" clId="{A557AB34-ADCF-4C76-8AC3-32BFC4F0C8E2}" dt="2022-06-19T07:08:05.388" v="273" actId="1076"/>
          <ac:picMkLst>
            <pc:docMk/>
            <pc:sldMk cId="3841740099" sldId="279"/>
            <ac:picMk id="5" creationId="{5395D1CD-693C-F70E-57FD-73B248DEE74A}"/>
          </ac:picMkLst>
        </pc:picChg>
        <pc:picChg chg="add mod">
          <ac:chgData name="Marianne Klem" userId="43d6d856-3444-4691-8a51-ec056392fb58" providerId="ADAL" clId="{A557AB34-ADCF-4C76-8AC3-32BFC4F0C8E2}" dt="2022-06-19T07:06:42.422" v="261" actId="1076"/>
          <ac:picMkLst>
            <pc:docMk/>
            <pc:sldMk cId="3841740099" sldId="279"/>
            <ac:picMk id="9" creationId="{3626941C-15AE-9520-DA95-F181D95FB32D}"/>
          </ac:picMkLst>
        </pc:picChg>
        <pc:picChg chg="add mod">
          <ac:chgData name="Marianne Klem" userId="43d6d856-3444-4691-8a51-ec056392fb58" providerId="ADAL" clId="{A557AB34-ADCF-4C76-8AC3-32BFC4F0C8E2}" dt="2022-06-19T07:07:29.334" v="267" actId="1076"/>
          <ac:picMkLst>
            <pc:docMk/>
            <pc:sldMk cId="3841740099" sldId="279"/>
            <ac:picMk id="10" creationId="{70550E2D-CD57-1D8F-4DFD-AE89D4226BD5}"/>
          </ac:picMkLst>
        </pc:picChg>
        <pc:picChg chg="add mod">
          <ac:chgData name="Marianne Klem" userId="43d6d856-3444-4691-8a51-ec056392fb58" providerId="ADAL" clId="{A557AB34-ADCF-4C76-8AC3-32BFC4F0C8E2}" dt="2022-06-19T07:07:54.196" v="272" actId="1076"/>
          <ac:picMkLst>
            <pc:docMk/>
            <pc:sldMk cId="3841740099" sldId="279"/>
            <ac:picMk id="11" creationId="{02240D67-B8F0-C5D5-CABD-8AA58AEE4363}"/>
          </ac:picMkLst>
        </pc:picChg>
        <pc:picChg chg="add mod">
          <ac:chgData name="Marianne Klem" userId="43d6d856-3444-4691-8a51-ec056392fb58" providerId="ADAL" clId="{A557AB34-ADCF-4C76-8AC3-32BFC4F0C8E2}" dt="2022-06-19T07:08:22.223" v="275" actId="1076"/>
          <ac:picMkLst>
            <pc:docMk/>
            <pc:sldMk cId="3841740099" sldId="279"/>
            <ac:picMk id="12" creationId="{F580E63E-6EC0-2B2A-45E4-577C175B616D}"/>
          </ac:picMkLst>
        </pc:picChg>
        <pc:picChg chg="add mod">
          <ac:chgData name="Marianne Klem" userId="43d6d856-3444-4691-8a51-ec056392fb58" providerId="ADAL" clId="{A557AB34-ADCF-4C76-8AC3-32BFC4F0C8E2}" dt="2022-06-19T07:08:40.020" v="277" actId="1076"/>
          <ac:picMkLst>
            <pc:docMk/>
            <pc:sldMk cId="3841740099" sldId="279"/>
            <ac:picMk id="13" creationId="{1AEED2F7-3FC2-9A0C-1A50-A556C13BDF2E}"/>
          </ac:picMkLst>
        </pc:picChg>
        <pc:picChg chg="add mod">
          <ac:chgData name="Marianne Klem" userId="43d6d856-3444-4691-8a51-ec056392fb58" providerId="ADAL" clId="{A557AB34-ADCF-4C76-8AC3-32BFC4F0C8E2}" dt="2022-06-19T07:08:55.053" v="279" actId="1076"/>
          <ac:picMkLst>
            <pc:docMk/>
            <pc:sldMk cId="3841740099" sldId="279"/>
            <ac:picMk id="14" creationId="{C5D5CA00-67EE-374B-A3F5-2E38C4C48000}"/>
          </ac:picMkLst>
        </pc:picChg>
        <pc:picChg chg="add mod">
          <ac:chgData name="Marianne Klem" userId="43d6d856-3444-4691-8a51-ec056392fb58" providerId="ADAL" clId="{A557AB34-ADCF-4C76-8AC3-32BFC4F0C8E2}" dt="2022-06-19T07:09:02.806" v="281" actId="1076"/>
          <ac:picMkLst>
            <pc:docMk/>
            <pc:sldMk cId="3841740099" sldId="279"/>
            <ac:picMk id="15" creationId="{E55374C4-04EB-6452-D730-C1DBD2465910}"/>
          </ac:picMkLst>
        </pc:picChg>
        <pc:picChg chg="add mod">
          <ac:chgData name="Marianne Klem" userId="43d6d856-3444-4691-8a51-ec056392fb58" providerId="ADAL" clId="{A557AB34-ADCF-4C76-8AC3-32BFC4F0C8E2}" dt="2022-06-19T07:09:12.605" v="283" actId="1076"/>
          <ac:picMkLst>
            <pc:docMk/>
            <pc:sldMk cId="3841740099" sldId="279"/>
            <ac:picMk id="16" creationId="{5857C4CD-9BD7-8817-8706-470E27711900}"/>
          </ac:picMkLst>
        </pc:picChg>
        <pc:picChg chg="add mod">
          <ac:chgData name="Marianne Klem" userId="43d6d856-3444-4691-8a51-ec056392fb58" providerId="ADAL" clId="{A557AB34-ADCF-4C76-8AC3-32BFC4F0C8E2}" dt="2022-06-19T07:09:50.403" v="291" actId="1076"/>
          <ac:picMkLst>
            <pc:docMk/>
            <pc:sldMk cId="3841740099" sldId="279"/>
            <ac:picMk id="17" creationId="{DE8D07B9-FA6C-E7CE-E3A9-81511E3DFC54}"/>
          </ac:picMkLst>
        </pc:picChg>
      </pc:sldChg>
      <pc:sldChg chg="addSp delSp modSp add mod setBg modAnim delDesignElem">
        <pc:chgData name="Marianne Klem" userId="43d6d856-3444-4691-8a51-ec056392fb58" providerId="ADAL" clId="{A557AB34-ADCF-4C76-8AC3-32BFC4F0C8E2}" dt="2022-09-19T07:47:46.804" v="6654"/>
        <pc:sldMkLst>
          <pc:docMk/>
          <pc:sldMk cId="3035521939" sldId="280"/>
        </pc:sldMkLst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8" creationId="{1E94681D-2A4C-4A8D-B9B5-31D440D0328D}"/>
          </ac:spMkLst>
        </pc:spChg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10" creationId="{685B1578-9B95-463A-91DE-797A98F7E96A}"/>
          </ac:spMkLst>
        </pc:spChg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12" creationId="{B7753F1F-C532-475B-BE0D-7359EB6F86EF}"/>
          </ac:spMkLst>
        </pc:spChg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14" creationId="{A2AD6B69-E0A0-476D-9EE1-6B69F04C59F8}"/>
          </ac:spMkLst>
        </pc:spChg>
        <pc:spChg chg="mod">
          <ac:chgData name="Marianne Klem" userId="43d6d856-3444-4691-8a51-ec056392fb58" providerId="ADAL" clId="{A557AB34-ADCF-4C76-8AC3-32BFC4F0C8E2}" dt="2022-06-19T07:33:14.362" v="812" actId="20577"/>
          <ac:spMkLst>
            <pc:docMk/>
            <pc:sldMk cId="3035521939" sldId="280"/>
            <ac:spMk id="15" creationId="{8A245AB3-9159-4CDD-848D-D21678D5AB74}"/>
          </ac:spMkLst>
        </pc:spChg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16" creationId="{16BE10A1-AD5F-4AB3-8A94-41D62B494ADB}"/>
          </ac:spMkLst>
        </pc:spChg>
        <pc:spChg chg="del">
          <ac:chgData name="Marianne Klem" userId="43d6d856-3444-4691-8a51-ec056392fb58" providerId="ADAL" clId="{A557AB34-ADCF-4C76-8AC3-32BFC4F0C8E2}" dt="2022-06-19T07:33:04.285" v="804"/>
          <ac:spMkLst>
            <pc:docMk/>
            <pc:sldMk cId="3035521939" sldId="280"/>
            <ac:spMk id="18" creationId="{5684BFFE-6A90-4311-ACD5-B34177D46462}"/>
          </ac:spMkLst>
        </pc:spChg>
        <pc:picChg chg="add mod">
          <ac:chgData name="Marianne Klem" userId="43d6d856-3444-4691-8a51-ec056392fb58" providerId="ADAL" clId="{A557AB34-ADCF-4C76-8AC3-32BFC4F0C8E2}" dt="2022-09-19T07:47:46.804" v="6654"/>
          <ac:picMkLst>
            <pc:docMk/>
            <pc:sldMk cId="3035521939" sldId="280"/>
            <ac:picMk id="2" creationId="{F4F5011C-8869-2F1D-EF67-6A3733961E86}"/>
          </ac:picMkLst>
        </pc:picChg>
      </pc:sldChg>
      <pc:sldChg chg="add ord modNotesTx">
        <pc:chgData name="Marianne Klem" userId="43d6d856-3444-4691-8a51-ec056392fb58" providerId="ADAL" clId="{A557AB34-ADCF-4C76-8AC3-32BFC4F0C8E2}" dt="2022-07-14T12:32:09.945" v="5323" actId="20577"/>
        <pc:sldMkLst>
          <pc:docMk/>
          <pc:sldMk cId="3742379173" sldId="281"/>
        </pc:sldMkLst>
      </pc:sldChg>
      <pc:sldChg chg="addSp delSp modSp new mod modNotesTx">
        <pc:chgData name="Marianne Klem" userId="43d6d856-3444-4691-8a51-ec056392fb58" providerId="ADAL" clId="{A557AB34-ADCF-4C76-8AC3-32BFC4F0C8E2}" dt="2022-07-14T12:33:44.264" v="5453" actId="20577"/>
        <pc:sldMkLst>
          <pc:docMk/>
          <pc:sldMk cId="1729926735" sldId="282"/>
        </pc:sldMkLst>
        <pc:spChg chg="mod">
          <ac:chgData name="Marianne Klem" userId="43d6d856-3444-4691-8a51-ec056392fb58" providerId="ADAL" clId="{A557AB34-ADCF-4C76-8AC3-32BFC4F0C8E2}" dt="2022-06-19T08:46:05.374" v="2653" actId="20577"/>
          <ac:spMkLst>
            <pc:docMk/>
            <pc:sldMk cId="1729926735" sldId="282"/>
            <ac:spMk id="2" creationId="{2F7EB9FD-0902-37E4-E28A-80B873438538}"/>
          </ac:spMkLst>
        </pc:spChg>
        <pc:spChg chg="del mod">
          <ac:chgData name="Marianne Klem" userId="43d6d856-3444-4691-8a51-ec056392fb58" providerId="ADAL" clId="{A557AB34-ADCF-4C76-8AC3-32BFC4F0C8E2}" dt="2022-07-14T11:05:30.874" v="3450" actId="478"/>
          <ac:spMkLst>
            <pc:docMk/>
            <pc:sldMk cId="1729926735" sldId="282"/>
            <ac:spMk id="3" creationId="{ADE8B418-9A11-C21E-3723-F56FE4B30076}"/>
          </ac:spMkLst>
        </pc:spChg>
        <pc:spChg chg="del">
          <ac:chgData name="Marianne Klem" userId="43d6d856-3444-4691-8a51-ec056392fb58" providerId="ADAL" clId="{A557AB34-ADCF-4C76-8AC3-32BFC4F0C8E2}" dt="2022-07-14T11:05:38.104" v="3452" actId="478"/>
          <ac:spMkLst>
            <pc:docMk/>
            <pc:sldMk cId="1729926735" sldId="282"/>
            <ac:spMk id="5" creationId="{76E8487B-24A7-E521-D4FA-8B9ABE9E3DF7}"/>
          </ac:spMkLst>
        </pc:spChg>
        <pc:spChg chg="add del mod">
          <ac:chgData name="Marianne Klem" userId="43d6d856-3444-4691-8a51-ec056392fb58" providerId="ADAL" clId="{A557AB34-ADCF-4C76-8AC3-32BFC4F0C8E2}" dt="2022-07-14T11:05:32.914" v="3451" actId="478"/>
          <ac:spMkLst>
            <pc:docMk/>
            <pc:sldMk cId="1729926735" sldId="282"/>
            <ac:spMk id="6" creationId="{5C3A9C3C-33F4-4E30-26D4-7C84E25EE131}"/>
          </ac:spMkLst>
        </pc:spChg>
        <pc:picChg chg="mod modCrop">
          <ac:chgData name="Marianne Klem" userId="43d6d856-3444-4691-8a51-ec056392fb58" providerId="ADAL" clId="{A557AB34-ADCF-4C76-8AC3-32BFC4F0C8E2}" dt="2022-07-14T11:16:48.733" v="3463" actId="732"/>
          <ac:picMkLst>
            <pc:docMk/>
            <pc:sldMk cId="1729926735" sldId="282"/>
            <ac:picMk id="13" creationId="{713D7FDA-C07C-5F03-A13F-1E09D6F5B2F1}"/>
          </ac:picMkLst>
        </pc:picChg>
        <pc:picChg chg="del mod">
          <ac:chgData name="Marianne Klem" userId="43d6d856-3444-4691-8a51-ec056392fb58" providerId="ADAL" clId="{A557AB34-ADCF-4C76-8AC3-32BFC4F0C8E2}" dt="2022-07-14T11:16:08.994" v="3456" actId="478"/>
          <ac:picMkLst>
            <pc:docMk/>
            <pc:sldMk cId="1729926735" sldId="282"/>
            <ac:picMk id="14" creationId="{1ED29751-D0D8-089C-4268-E49E22D4CE4C}"/>
          </ac:picMkLst>
        </pc:picChg>
        <pc:picChg chg="add del mod">
          <ac:chgData name="Marianne Klem" userId="43d6d856-3444-4691-8a51-ec056392fb58" providerId="ADAL" clId="{A557AB34-ADCF-4C76-8AC3-32BFC4F0C8E2}" dt="2022-07-14T11:18:52.521" v="3464" actId="478"/>
          <ac:picMkLst>
            <pc:docMk/>
            <pc:sldMk cId="1729926735" sldId="282"/>
            <ac:picMk id="1026" creationId="{75DDDAEF-DFA1-1C33-B289-9F9F9D2CCEA5}"/>
          </ac:picMkLst>
        </pc:picChg>
        <pc:picChg chg="add mod">
          <ac:chgData name="Marianne Klem" userId="43d6d856-3444-4691-8a51-ec056392fb58" providerId="ADAL" clId="{A557AB34-ADCF-4C76-8AC3-32BFC4F0C8E2}" dt="2022-07-14T11:19:17.429" v="3470" actId="14100"/>
          <ac:picMkLst>
            <pc:docMk/>
            <pc:sldMk cId="1729926735" sldId="282"/>
            <ac:picMk id="1028" creationId="{05D8D7D1-6E02-0208-F5D8-83364F25CCFF}"/>
          </ac:picMkLst>
        </pc:picChg>
      </pc:sldChg>
      <pc:sldChg chg="delSp modSp new mod ord">
        <pc:chgData name="Marianne Klem" userId="43d6d856-3444-4691-8a51-ec056392fb58" providerId="ADAL" clId="{A557AB34-ADCF-4C76-8AC3-32BFC4F0C8E2}" dt="2022-07-14T12:54:49.249" v="6488" actId="20577"/>
        <pc:sldMkLst>
          <pc:docMk/>
          <pc:sldMk cId="1393005491" sldId="283"/>
        </pc:sldMkLst>
        <pc:spChg chg="mod">
          <ac:chgData name="Marianne Klem" userId="43d6d856-3444-4691-8a51-ec056392fb58" providerId="ADAL" clId="{A557AB34-ADCF-4C76-8AC3-32BFC4F0C8E2}" dt="2022-07-14T12:54:49.249" v="6488" actId="20577"/>
          <ac:spMkLst>
            <pc:docMk/>
            <pc:sldMk cId="1393005491" sldId="283"/>
            <ac:spMk id="2" creationId="{04387360-5A65-07FE-6545-B5BDFB1EA977}"/>
          </ac:spMkLst>
        </pc:spChg>
        <pc:spChg chg="del">
          <ac:chgData name="Marianne Klem" userId="43d6d856-3444-4691-8a51-ec056392fb58" providerId="ADAL" clId="{A557AB34-ADCF-4C76-8AC3-32BFC4F0C8E2}" dt="2022-06-19T07:37:07.498" v="955" actId="478"/>
          <ac:spMkLst>
            <pc:docMk/>
            <pc:sldMk cId="1393005491" sldId="283"/>
            <ac:spMk id="3" creationId="{AD6219D3-C317-A2B7-D6A5-963E97571742}"/>
          </ac:spMkLst>
        </pc:spChg>
      </pc:sldChg>
      <pc:sldChg chg="add ord setBg modNotesTx">
        <pc:chgData name="Marianne Klem" userId="43d6d856-3444-4691-8a51-ec056392fb58" providerId="ADAL" clId="{A557AB34-ADCF-4C76-8AC3-32BFC4F0C8E2}" dt="2022-09-22T10:09:15.199" v="6718"/>
        <pc:sldMkLst>
          <pc:docMk/>
          <pc:sldMk cId="4242845183" sldId="284"/>
        </pc:sldMkLst>
      </pc:sldChg>
      <pc:sldChg chg="add del ord setBg modNotesTx">
        <pc:chgData name="Marianne Klem" userId="43d6d856-3444-4691-8a51-ec056392fb58" providerId="ADAL" clId="{A557AB34-ADCF-4C76-8AC3-32BFC4F0C8E2}" dt="2022-09-22T10:08:18.641" v="6712"/>
        <pc:sldMkLst>
          <pc:docMk/>
          <pc:sldMk cId="125930487" sldId="285"/>
        </pc:sldMkLst>
      </pc:sldChg>
      <pc:sldChg chg="modSp add mod ord modNotesTx">
        <pc:chgData name="Marianne Klem" userId="43d6d856-3444-4691-8a51-ec056392fb58" providerId="ADAL" clId="{A557AB34-ADCF-4C76-8AC3-32BFC4F0C8E2}" dt="2022-07-14T12:56:28.346" v="6502" actId="1076"/>
        <pc:sldMkLst>
          <pc:docMk/>
          <pc:sldMk cId="3259453809" sldId="286"/>
        </pc:sldMkLst>
        <pc:picChg chg="mod">
          <ac:chgData name="Marianne Klem" userId="43d6d856-3444-4691-8a51-ec056392fb58" providerId="ADAL" clId="{A557AB34-ADCF-4C76-8AC3-32BFC4F0C8E2}" dt="2022-07-14T12:56:28.346" v="6502" actId="1076"/>
          <ac:picMkLst>
            <pc:docMk/>
            <pc:sldMk cId="3259453809" sldId="286"/>
            <ac:picMk id="2" creationId="{8DF299C0-4C72-4E0C-8AF6-46D23BC59CEC}"/>
          </ac:picMkLst>
        </pc:picChg>
      </pc:sldChg>
      <pc:sldChg chg="modSp mod">
        <pc:chgData name="Marianne Klem" userId="43d6d856-3444-4691-8a51-ec056392fb58" providerId="ADAL" clId="{A557AB34-ADCF-4C76-8AC3-32BFC4F0C8E2}" dt="2022-07-14T11:40:15.157" v="3610" actId="20577"/>
        <pc:sldMkLst>
          <pc:docMk/>
          <pc:sldMk cId="247587223" sldId="290"/>
        </pc:sldMkLst>
        <pc:spChg chg="mod">
          <ac:chgData name="Marianne Klem" userId="43d6d856-3444-4691-8a51-ec056392fb58" providerId="ADAL" clId="{A557AB34-ADCF-4C76-8AC3-32BFC4F0C8E2}" dt="2022-07-14T11:39:39.959" v="3561" actId="20577"/>
          <ac:spMkLst>
            <pc:docMk/>
            <pc:sldMk cId="247587223" sldId="290"/>
            <ac:spMk id="2" creationId="{1F091C06-A797-9531-7AFD-C2983024E6F1}"/>
          </ac:spMkLst>
        </pc:spChg>
        <pc:spChg chg="mod">
          <ac:chgData name="Marianne Klem" userId="43d6d856-3444-4691-8a51-ec056392fb58" providerId="ADAL" clId="{A557AB34-ADCF-4C76-8AC3-32BFC4F0C8E2}" dt="2022-07-14T11:40:15.157" v="3610" actId="20577"/>
          <ac:spMkLst>
            <pc:docMk/>
            <pc:sldMk cId="247587223" sldId="290"/>
            <ac:spMk id="3" creationId="{57586B4E-EF92-2BDE-DE9B-BD3C1D7DF4FC}"/>
          </ac:spMkLst>
        </pc:spChg>
      </pc:sldChg>
      <pc:sldChg chg="addSp delSp modSp mod ord modNotesTx">
        <pc:chgData name="Marianne Klem" userId="43d6d856-3444-4691-8a51-ec056392fb58" providerId="ADAL" clId="{A557AB34-ADCF-4C76-8AC3-32BFC4F0C8E2}" dt="2022-09-22T10:08:02.507" v="6710"/>
        <pc:sldMkLst>
          <pc:docMk/>
          <pc:sldMk cId="1175518226" sldId="295"/>
        </pc:sldMkLst>
        <pc:spChg chg="del">
          <ac:chgData name="Marianne Klem" userId="43d6d856-3444-4691-8a51-ec056392fb58" providerId="ADAL" clId="{A557AB34-ADCF-4C76-8AC3-32BFC4F0C8E2}" dt="2022-07-12T08:46:53.554" v="2704"/>
          <ac:spMkLst>
            <pc:docMk/>
            <pc:sldMk cId="1175518226" sldId="295"/>
            <ac:spMk id="3" creationId="{8AE06FCB-1437-0024-BB2E-EB637E428CD9}"/>
          </ac:spMkLst>
        </pc:spChg>
        <pc:spChg chg="add del">
          <ac:chgData name="Marianne Klem" userId="43d6d856-3444-4691-8a51-ec056392fb58" providerId="ADAL" clId="{A557AB34-ADCF-4C76-8AC3-32BFC4F0C8E2}" dt="2022-07-12T08:51:20.504" v="2714"/>
          <ac:spMkLst>
            <pc:docMk/>
            <pc:sldMk cId="1175518226" sldId="295"/>
            <ac:spMk id="4" creationId="{32E35D57-562F-2FB5-CD49-1203B47A432C}"/>
          </ac:spMkLst>
        </pc:spChg>
        <pc:spChg chg="add del mod">
          <ac:chgData name="Marianne Klem" userId="43d6d856-3444-4691-8a51-ec056392fb58" providerId="ADAL" clId="{A557AB34-ADCF-4C76-8AC3-32BFC4F0C8E2}" dt="2022-07-12T08:49:26.486" v="2706"/>
          <ac:spMkLst>
            <pc:docMk/>
            <pc:sldMk cId="1175518226" sldId="295"/>
            <ac:spMk id="7" creationId="{F2CC63B5-5E42-6599-4A76-7D531468850D}"/>
          </ac:spMkLst>
        </pc:spChg>
        <pc:picChg chg="add del mod">
          <ac:chgData name="Marianne Klem" userId="43d6d856-3444-4691-8a51-ec056392fb58" providerId="ADAL" clId="{A557AB34-ADCF-4C76-8AC3-32BFC4F0C8E2}" dt="2022-07-12T08:49:23.510" v="2705" actId="478"/>
          <ac:picMkLst>
            <pc:docMk/>
            <pc:sldMk cId="1175518226" sldId="295"/>
            <ac:picMk id="5" creationId="{5C4E4E56-F793-59AF-A836-A5B3089DEA59}"/>
          </ac:picMkLst>
        </pc:picChg>
        <pc:picChg chg="add del mod">
          <ac:chgData name="Marianne Klem" userId="43d6d856-3444-4691-8a51-ec056392fb58" providerId="ADAL" clId="{A557AB34-ADCF-4C76-8AC3-32BFC4F0C8E2}" dt="2022-07-12T08:50:57.885" v="2713"/>
          <ac:picMkLst>
            <pc:docMk/>
            <pc:sldMk cId="1175518226" sldId="295"/>
            <ac:picMk id="8" creationId="{15C1F3E6-A256-65EE-549C-0CA5F2424ECA}"/>
          </ac:picMkLst>
        </pc:picChg>
        <pc:picChg chg="add mod">
          <ac:chgData name="Marianne Klem" userId="43d6d856-3444-4691-8a51-ec056392fb58" providerId="ADAL" clId="{A557AB34-ADCF-4C76-8AC3-32BFC4F0C8E2}" dt="2022-07-12T08:51:57.870" v="2720" actId="13822"/>
          <ac:picMkLst>
            <pc:docMk/>
            <pc:sldMk cId="1175518226" sldId="295"/>
            <ac:picMk id="9" creationId="{E191EB4A-5019-2FB5-2403-2C1F66913DBD}"/>
          </ac:picMkLst>
        </pc:picChg>
        <pc:picChg chg="add mod">
          <ac:chgData name="Marianne Klem" userId="43d6d856-3444-4691-8a51-ec056392fb58" providerId="ADAL" clId="{A557AB34-ADCF-4C76-8AC3-32BFC4F0C8E2}" dt="2022-07-12T08:51:53.454" v="2719" actId="1076"/>
          <ac:picMkLst>
            <pc:docMk/>
            <pc:sldMk cId="1175518226" sldId="295"/>
            <ac:picMk id="1026" creationId="{035708AB-2F38-D773-7AAC-193E6FF062EA}"/>
          </ac:picMkLst>
        </pc:picChg>
      </pc:sldChg>
      <pc:sldChg chg="addSp delSp modSp new mod ord modNotesTx">
        <pc:chgData name="Marianne Klem" userId="43d6d856-3444-4691-8a51-ec056392fb58" providerId="ADAL" clId="{A557AB34-ADCF-4C76-8AC3-32BFC4F0C8E2}" dt="2022-09-22T10:05:40.332" v="6692"/>
        <pc:sldMkLst>
          <pc:docMk/>
          <pc:sldMk cId="3745990405" sldId="296"/>
        </pc:sldMkLst>
        <pc:spChg chg="del">
          <ac:chgData name="Marianne Klem" userId="43d6d856-3444-4691-8a51-ec056392fb58" providerId="ADAL" clId="{A557AB34-ADCF-4C76-8AC3-32BFC4F0C8E2}" dt="2022-07-13T09:51:34.907" v="3109"/>
          <ac:spMkLst>
            <pc:docMk/>
            <pc:sldMk cId="3745990405" sldId="296"/>
            <ac:spMk id="3" creationId="{1A313A0F-42D5-E32B-B730-DC84320BE680}"/>
          </ac:spMkLst>
        </pc:spChg>
        <pc:spChg chg="del">
          <ac:chgData name="Marianne Klem" userId="43d6d856-3444-4691-8a51-ec056392fb58" providerId="ADAL" clId="{A557AB34-ADCF-4C76-8AC3-32BFC4F0C8E2}" dt="2022-07-13T09:52:25.726" v="3152"/>
          <ac:spMkLst>
            <pc:docMk/>
            <pc:sldMk cId="3745990405" sldId="296"/>
            <ac:spMk id="4" creationId="{814FD794-34C3-D635-AB59-21643AA8500D}"/>
          </ac:spMkLst>
        </pc:spChg>
        <pc:picChg chg="add mod">
          <ac:chgData name="Marianne Klem" userId="43d6d856-3444-4691-8a51-ec056392fb58" providerId="ADAL" clId="{A557AB34-ADCF-4C76-8AC3-32BFC4F0C8E2}" dt="2022-07-13T09:53:05.280" v="3169" actId="13822"/>
          <ac:picMkLst>
            <pc:docMk/>
            <pc:sldMk cId="3745990405" sldId="296"/>
            <ac:picMk id="6" creationId="{7A25B3B0-6194-69CD-594C-DB8F8FF0C6A3}"/>
          </ac:picMkLst>
        </pc:picChg>
        <pc:picChg chg="add mod">
          <ac:chgData name="Marianne Klem" userId="43d6d856-3444-4691-8a51-ec056392fb58" providerId="ADAL" clId="{A557AB34-ADCF-4C76-8AC3-32BFC4F0C8E2}" dt="2022-07-13T09:52:59.968" v="3168" actId="1037"/>
          <ac:picMkLst>
            <pc:docMk/>
            <pc:sldMk cId="3745990405" sldId="296"/>
            <ac:picMk id="2050" creationId="{C4178D62-F02C-55B6-503C-223B1EA02102}"/>
          </ac:picMkLst>
        </pc:picChg>
      </pc:sldChg>
      <pc:sldChg chg="addSp delSp modSp new mod modAnim modNotesTx">
        <pc:chgData name="Marianne Klem" userId="43d6d856-3444-4691-8a51-ec056392fb58" providerId="ADAL" clId="{A557AB34-ADCF-4C76-8AC3-32BFC4F0C8E2}" dt="2022-07-14T11:42:24.869" v="3803" actId="313"/>
        <pc:sldMkLst>
          <pc:docMk/>
          <pc:sldMk cId="4024697469" sldId="297"/>
        </pc:sldMkLst>
        <pc:spChg chg="del">
          <ac:chgData name="Marianne Klem" userId="43d6d856-3444-4691-8a51-ec056392fb58" providerId="ADAL" clId="{A557AB34-ADCF-4C76-8AC3-32BFC4F0C8E2}" dt="2022-07-14T11:40:44.654" v="3612"/>
          <ac:spMkLst>
            <pc:docMk/>
            <pc:sldMk cId="4024697469" sldId="297"/>
            <ac:spMk id="3" creationId="{E6F7064B-BD0A-7DFE-2E5A-C3FFE338B44D}"/>
          </ac:spMkLst>
        </pc:spChg>
        <pc:picChg chg="add mod">
          <ac:chgData name="Marianne Klem" userId="43d6d856-3444-4691-8a51-ec056392fb58" providerId="ADAL" clId="{A557AB34-ADCF-4C76-8AC3-32BFC4F0C8E2}" dt="2022-07-14T11:40:53.138" v="3614" actId="1076"/>
          <ac:picMkLst>
            <pc:docMk/>
            <pc:sldMk cId="4024697469" sldId="297"/>
            <ac:picMk id="4" creationId="{E48F2C75-F257-686E-6010-EA2BD9FF3527}"/>
          </ac:picMkLst>
        </pc:picChg>
      </pc:sldChg>
      <pc:sldChg chg="addSp delSp modSp new mod modAnim modNotesTx">
        <pc:chgData name="Marianne Klem" userId="43d6d856-3444-4691-8a51-ec056392fb58" providerId="ADAL" clId="{A557AB34-ADCF-4C76-8AC3-32BFC4F0C8E2}" dt="2022-07-14T12:31:52.988" v="5287" actId="20577"/>
        <pc:sldMkLst>
          <pc:docMk/>
          <pc:sldMk cId="739694592" sldId="298"/>
        </pc:sldMkLst>
        <pc:spChg chg="del">
          <ac:chgData name="Marianne Klem" userId="43d6d856-3444-4691-8a51-ec056392fb58" providerId="ADAL" clId="{A557AB34-ADCF-4C76-8AC3-32BFC4F0C8E2}" dt="2022-07-14T12:31:12.862" v="5259"/>
          <ac:spMkLst>
            <pc:docMk/>
            <pc:sldMk cId="739694592" sldId="298"/>
            <ac:spMk id="3" creationId="{A4330DB6-CDA6-8AFE-84AC-B5EEB8F40791}"/>
          </ac:spMkLst>
        </pc:spChg>
        <pc:picChg chg="add mod">
          <ac:chgData name="Marianne Klem" userId="43d6d856-3444-4691-8a51-ec056392fb58" providerId="ADAL" clId="{A557AB34-ADCF-4C76-8AC3-32BFC4F0C8E2}" dt="2022-07-14T12:31:16.499" v="5260" actId="14100"/>
          <ac:picMkLst>
            <pc:docMk/>
            <pc:sldMk cId="739694592" sldId="298"/>
            <ac:picMk id="4" creationId="{10910CCC-026B-3065-55C4-8920D49D9234}"/>
          </ac:picMkLst>
        </pc:picChg>
      </pc:sldChg>
      <pc:sldChg chg="ord">
        <pc:chgData name="Marianne Klem" userId="43d6d856-3444-4691-8a51-ec056392fb58" providerId="ADAL" clId="{A557AB34-ADCF-4C76-8AC3-32BFC4F0C8E2}" dt="2022-09-22T10:08:32.355" v="6714"/>
        <pc:sldMkLst>
          <pc:docMk/>
          <pc:sldMk cId="911756211" sldId="300"/>
        </pc:sldMkLst>
      </pc:sldChg>
      <pc:sldChg chg="addSp delSp modSp mod ord delAnim modAnim modNotesTx">
        <pc:chgData name="Marianne Klem" userId="43d6d856-3444-4691-8a51-ec056392fb58" providerId="ADAL" clId="{A557AB34-ADCF-4C76-8AC3-32BFC4F0C8E2}" dt="2022-09-22T10:07:52.150" v="6708"/>
        <pc:sldMkLst>
          <pc:docMk/>
          <pc:sldMk cId="2006728238" sldId="302"/>
        </pc:sldMkLst>
        <pc:spChg chg="del">
          <ac:chgData name="Marianne Klem" userId="43d6d856-3444-4691-8a51-ec056392fb58" providerId="ADAL" clId="{A557AB34-ADCF-4C76-8AC3-32BFC4F0C8E2}" dt="2022-09-08T07:43:09.988" v="6645"/>
          <ac:spMkLst>
            <pc:docMk/>
            <pc:sldMk cId="2006728238" sldId="302"/>
            <ac:spMk id="3" creationId="{B81CEFF6-C11E-0380-D2EA-A8E0BFE2FCEB}"/>
          </ac:spMkLst>
        </pc:spChg>
        <pc:spChg chg="add del mod">
          <ac:chgData name="Marianne Klem" userId="43d6d856-3444-4691-8a51-ec056392fb58" providerId="ADAL" clId="{A557AB34-ADCF-4C76-8AC3-32BFC4F0C8E2}" dt="2022-09-08T07:51:10.767" v="6650"/>
          <ac:spMkLst>
            <pc:docMk/>
            <pc:sldMk cId="2006728238" sldId="302"/>
            <ac:spMk id="6" creationId="{94FF1CF8-2E18-223D-93A7-9A66A8228FD8}"/>
          </ac:spMkLst>
        </pc:spChg>
        <pc:picChg chg="add del mod">
          <ac:chgData name="Marianne Klem" userId="43d6d856-3444-4691-8a51-ec056392fb58" providerId="ADAL" clId="{A557AB34-ADCF-4C76-8AC3-32BFC4F0C8E2}" dt="2022-09-08T07:49:22.755" v="6647" actId="478"/>
          <ac:picMkLst>
            <pc:docMk/>
            <pc:sldMk cId="2006728238" sldId="302"/>
            <ac:picMk id="4" creationId="{7389B077-5AA8-C984-F6C3-1CBF3771898C}"/>
          </ac:picMkLst>
        </pc:picChg>
        <pc:picChg chg="add mod">
          <ac:chgData name="Marianne Klem" userId="43d6d856-3444-4691-8a51-ec056392fb58" providerId="ADAL" clId="{A557AB34-ADCF-4C76-8AC3-32BFC4F0C8E2}" dt="2022-09-08T07:51:19.361" v="6652" actId="1076"/>
          <ac:picMkLst>
            <pc:docMk/>
            <pc:sldMk cId="2006728238" sldId="302"/>
            <ac:picMk id="7" creationId="{5772C4A5-03C6-D329-3FE3-B0809F5F4E61}"/>
          </ac:picMkLst>
        </pc:picChg>
      </pc:sldChg>
      <pc:sldChg chg="addSp modSp mod ord modAnim">
        <pc:chgData name="Marianne Klem" userId="43d6d856-3444-4691-8a51-ec056392fb58" providerId="ADAL" clId="{A557AB34-ADCF-4C76-8AC3-32BFC4F0C8E2}" dt="2022-09-22T10:09:44.338" v="6722"/>
        <pc:sldMkLst>
          <pc:docMk/>
          <pc:sldMk cId="1948166659" sldId="303"/>
        </pc:sldMkLst>
        <pc:picChg chg="add mod">
          <ac:chgData name="Marianne Klem" userId="43d6d856-3444-4691-8a51-ec056392fb58" providerId="ADAL" clId="{A557AB34-ADCF-4C76-8AC3-32BFC4F0C8E2}" dt="2022-09-19T07:48:11.070" v="6656" actId="26606"/>
          <ac:picMkLst>
            <pc:docMk/>
            <pc:sldMk cId="1948166659" sldId="303"/>
            <ac:picMk id="2" creationId="{958C5705-4BE5-EC93-3D42-3CF82602C532}"/>
          </ac:picMkLst>
        </pc:picChg>
      </pc:sldChg>
      <pc:sldChg chg="addSp delSp modSp new mod modNotesTx">
        <pc:chgData name="Marianne Klem" userId="43d6d856-3444-4691-8a51-ec056392fb58" providerId="ADAL" clId="{A557AB34-ADCF-4C76-8AC3-32BFC4F0C8E2}" dt="2022-09-22T09:49:50.969" v="6685" actId="20577"/>
        <pc:sldMkLst>
          <pc:docMk/>
          <pc:sldMk cId="307143103" sldId="304"/>
        </pc:sldMkLst>
        <pc:spChg chg="del">
          <ac:chgData name="Marianne Klem" userId="43d6d856-3444-4691-8a51-ec056392fb58" providerId="ADAL" clId="{A557AB34-ADCF-4C76-8AC3-32BFC4F0C8E2}" dt="2022-09-22T09:48:54.890" v="6659" actId="478"/>
          <ac:spMkLst>
            <pc:docMk/>
            <pc:sldMk cId="307143103" sldId="304"/>
            <ac:spMk id="2" creationId="{D1A8226F-9126-993F-EDD0-9414E0AD6F29}"/>
          </ac:spMkLst>
        </pc:spChg>
        <pc:spChg chg="del">
          <ac:chgData name="Marianne Klem" userId="43d6d856-3444-4691-8a51-ec056392fb58" providerId="ADAL" clId="{A557AB34-ADCF-4C76-8AC3-32BFC4F0C8E2}" dt="2022-09-22T09:48:57.568" v="6660" actId="478"/>
          <ac:spMkLst>
            <pc:docMk/>
            <pc:sldMk cId="307143103" sldId="304"/>
            <ac:spMk id="3" creationId="{CF4F8517-096D-F644-8905-B7431381384E}"/>
          </ac:spMkLst>
        </pc:spChg>
        <pc:spChg chg="add mod">
          <ac:chgData name="Marianne Klem" userId="43d6d856-3444-4691-8a51-ec056392fb58" providerId="ADAL" clId="{A557AB34-ADCF-4C76-8AC3-32BFC4F0C8E2}" dt="2022-09-22T09:49:26.409" v="6664" actId="20577"/>
          <ac:spMkLst>
            <pc:docMk/>
            <pc:sldMk cId="307143103" sldId="304"/>
            <ac:spMk id="5" creationId="{FF005119-FB57-8248-5823-A8FA6BC3549B}"/>
          </ac:spMkLst>
        </pc:spChg>
      </pc:sldChg>
    </pc:docChg>
  </pc:docChgLst>
  <pc:docChgLst>
    <pc:chgData name="Marianne Klem" userId="S::marianne.klem_statped.no#ext#@uio.onmicrosoft.com::42eda49b-3248-41d3-87d7-ffd921ec9f06" providerId="AD" clId="Web-{9B61C1B0-C4B6-4983-8994-8AB310CDBD1C}"/>
    <pc:docChg chg="addSld delSld modSld sldOrd">
      <pc:chgData name="Marianne Klem" userId="S::marianne.klem_statped.no#ext#@uio.onmicrosoft.com::42eda49b-3248-41d3-87d7-ffd921ec9f06" providerId="AD" clId="Web-{9B61C1B0-C4B6-4983-8994-8AB310CDBD1C}" dt="2022-07-12T07:58:44.957" v="90"/>
      <pc:docMkLst>
        <pc:docMk/>
      </pc:docMkLst>
      <pc:sldChg chg="addSp delSp modSp new del mod ord setBg modNotes">
        <pc:chgData name="Marianne Klem" userId="S::marianne.klem_statped.no#ext#@uio.onmicrosoft.com::42eda49b-3248-41d3-87d7-ffd921ec9f06" providerId="AD" clId="Web-{9B61C1B0-C4B6-4983-8994-8AB310CDBD1C}" dt="2022-07-12T07:53:20.684" v="15"/>
        <pc:sldMkLst>
          <pc:docMk/>
          <pc:sldMk cId="18121054" sldId="292"/>
        </pc:sldMkLst>
        <pc:spChg chg="del">
          <ac:chgData name="Marianne Klem" userId="S::marianne.klem_statped.no#ext#@uio.onmicrosoft.com::42eda49b-3248-41d3-87d7-ffd921ec9f06" providerId="AD" clId="Web-{9B61C1B0-C4B6-4983-8994-8AB310CDBD1C}" dt="2022-07-12T07:37:18.162" v="3"/>
          <ac:spMkLst>
            <pc:docMk/>
            <pc:sldMk cId="18121054" sldId="292"/>
            <ac:spMk id="2" creationId="{A9AC61E2-4490-207A-577E-A06ED902A54B}"/>
          </ac:spMkLst>
        </pc:spChg>
        <pc:spChg chg="del">
          <ac:chgData name="Marianne Klem" userId="S::marianne.klem_statped.no#ext#@uio.onmicrosoft.com::42eda49b-3248-41d3-87d7-ffd921ec9f06" providerId="AD" clId="Web-{9B61C1B0-C4B6-4983-8994-8AB310CDBD1C}" dt="2022-07-12T07:37:09.849" v="2"/>
          <ac:spMkLst>
            <pc:docMk/>
            <pc:sldMk cId="18121054" sldId="292"/>
            <ac:spMk id="3" creationId="{F9D2C6EF-7BD3-3771-C48D-83FED7ED9834}"/>
          </ac:spMkLst>
        </pc:spChg>
        <pc:picChg chg="add mod ord">
          <ac:chgData name="Marianne Klem" userId="S::marianne.klem_statped.no#ext#@uio.onmicrosoft.com::42eda49b-3248-41d3-87d7-ffd921ec9f06" providerId="AD" clId="Web-{9B61C1B0-C4B6-4983-8994-8AB310CDBD1C}" dt="2022-07-12T07:37:18.162" v="3"/>
          <ac:picMkLst>
            <pc:docMk/>
            <pc:sldMk cId="18121054" sldId="292"/>
            <ac:picMk id="4" creationId="{B6FAACFB-8233-1B47-CD17-2CBBEB0DF8D7}"/>
          </ac:picMkLst>
        </pc:picChg>
      </pc:sldChg>
      <pc:sldChg chg="addSp delSp modSp new mod setBg modNotes">
        <pc:chgData name="Marianne Klem" userId="S::marianne.klem_statped.no#ext#@uio.onmicrosoft.com::42eda49b-3248-41d3-87d7-ffd921ec9f06" providerId="AD" clId="Web-{9B61C1B0-C4B6-4983-8994-8AB310CDBD1C}" dt="2022-07-12T07:58:44.957" v="90"/>
        <pc:sldMkLst>
          <pc:docMk/>
          <pc:sldMk cId="1797282331" sldId="293"/>
        </pc:sldMkLst>
        <pc:spChg chg="del">
          <ac:chgData name="Marianne Klem" userId="S::marianne.klem_statped.no#ext#@uio.onmicrosoft.com::42eda49b-3248-41d3-87d7-ffd921ec9f06" providerId="AD" clId="Web-{9B61C1B0-C4B6-4983-8994-8AB310CDBD1C}" dt="2022-07-12T07:51:06.728" v="6"/>
          <ac:spMkLst>
            <pc:docMk/>
            <pc:sldMk cId="1797282331" sldId="293"/>
            <ac:spMk id="2" creationId="{6319A2D2-DCCD-7F71-D9CC-8BED007255ED}"/>
          </ac:spMkLst>
        </pc:spChg>
        <pc:spChg chg="del">
          <ac:chgData name="Marianne Klem" userId="S::marianne.klem_statped.no#ext#@uio.onmicrosoft.com::42eda49b-3248-41d3-87d7-ffd921ec9f06" providerId="AD" clId="Web-{9B61C1B0-C4B6-4983-8994-8AB310CDBD1C}" dt="2022-07-12T07:51:04.462" v="5"/>
          <ac:spMkLst>
            <pc:docMk/>
            <pc:sldMk cId="1797282331" sldId="293"/>
            <ac:spMk id="3" creationId="{E3E139E8-8662-E171-4608-011383644B64}"/>
          </ac:spMkLst>
        </pc:spChg>
        <pc:picChg chg="add mod ord">
          <ac:chgData name="Marianne Klem" userId="S::marianne.klem_statped.no#ext#@uio.onmicrosoft.com::42eda49b-3248-41d3-87d7-ffd921ec9f06" providerId="AD" clId="Web-{9B61C1B0-C4B6-4983-8994-8AB310CDBD1C}" dt="2022-07-12T07:57:38.972" v="75" actId="14100"/>
          <ac:picMkLst>
            <pc:docMk/>
            <pc:sldMk cId="1797282331" sldId="293"/>
            <ac:picMk id="4" creationId="{9B4227E9-795D-6693-122A-3317125B3FAE}"/>
          </ac:picMkLst>
        </pc:picChg>
        <pc:picChg chg="add mod modCrop">
          <ac:chgData name="Marianne Klem" userId="S::marianne.klem_statped.no#ext#@uio.onmicrosoft.com::42eda49b-3248-41d3-87d7-ffd921ec9f06" providerId="AD" clId="Web-{9B61C1B0-C4B6-4983-8994-8AB310CDBD1C}" dt="2022-07-12T07:57:43.581" v="77" actId="1076"/>
          <ac:picMkLst>
            <pc:docMk/>
            <pc:sldMk cId="1797282331" sldId="293"/>
            <ac:picMk id="5" creationId="{0FDE39AF-18E4-6187-4DD5-65E115185CD8}"/>
          </ac:picMkLst>
        </pc:picChg>
      </pc:sldChg>
    </pc:docChg>
  </pc:docChgLst>
  <pc:docChgLst>
    <pc:chgData name="Marianne Klem" userId="S::marianne.klem_statped.no#ext#@uio.onmicrosoft.com::42eda49b-3248-41d3-87d7-ffd921ec9f06" providerId="AD" clId="Web-{835C0AC2-E9F8-4FEE-960B-479522E77249}"/>
    <pc:docChg chg="modSld">
      <pc:chgData name="Marianne Klem" userId="S::marianne.klem_statped.no#ext#@uio.onmicrosoft.com::42eda49b-3248-41d3-87d7-ffd921ec9f06" providerId="AD" clId="Web-{835C0AC2-E9F8-4FEE-960B-479522E77249}" dt="2022-09-22T13:42:34.050" v="6"/>
      <pc:docMkLst>
        <pc:docMk/>
      </pc:docMkLst>
      <pc:sldChg chg="addSp delSp modSp">
        <pc:chgData name="Marianne Klem" userId="S::marianne.klem_statped.no#ext#@uio.onmicrosoft.com::42eda49b-3248-41d3-87d7-ffd921ec9f06" providerId="AD" clId="Web-{835C0AC2-E9F8-4FEE-960B-479522E77249}" dt="2022-09-22T13:42:34.050" v="6"/>
        <pc:sldMkLst>
          <pc:docMk/>
          <pc:sldMk cId="911756211" sldId="300"/>
        </pc:sldMkLst>
        <pc:picChg chg="add del mod modCrop">
          <ac:chgData name="Marianne Klem" userId="S::marianne.klem_statped.no#ext#@uio.onmicrosoft.com::42eda49b-3248-41d3-87d7-ffd921ec9f06" providerId="AD" clId="Web-{835C0AC2-E9F8-4FEE-960B-479522E77249}" dt="2022-09-22T13:42:34.050" v="6"/>
          <ac:picMkLst>
            <pc:docMk/>
            <pc:sldMk cId="911756211" sldId="300"/>
            <ac:picMk id="2" creationId="{4102E222-CA7B-5FDE-0A85-C2EB60C0A85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80447E-5B32-4DBF-8B0F-A2DA4BD717C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5E74369-C92B-4B60-BCCF-5301E5D55D73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Be barnet benevne bildene/video. </a:t>
          </a:r>
          <a:r>
            <a:rPr lang="nb-NO" i="0">
              <a:latin typeface="Garamond" panose="02020404030301010803"/>
            </a:rPr>
            <a:t>Jf Bourgoyne et al 2012</a:t>
          </a:r>
          <a:endParaRPr lang="nb-NO" i="1"/>
        </a:p>
      </dgm:t>
    </dgm:pt>
    <dgm:pt modelId="{9362F8C3-09FE-4EED-BE15-1FBC36A3E4D1}" type="parTrans" cxnId="{BEC0C8FF-CE68-4B8C-8D70-BEE41ABE52DF}">
      <dgm:prSet/>
      <dgm:spPr/>
      <dgm:t>
        <a:bodyPr/>
        <a:lstStyle/>
        <a:p>
          <a:endParaRPr lang="en-US"/>
        </a:p>
      </dgm:t>
    </dgm:pt>
    <dgm:pt modelId="{0ED25737-3EEE-45AD-AFE4-0D686CCC02C7}" type="sibTrans" cxnId="{BEC0C8FF-CE68-4B8C-8D70-BEE41ABE52DF}">
      <dgm:prSet/>
      <dgm:spPr/>
      <dgm:t>
        <a:bodyPr/>
        <a:lstStyle/>
        <a:p>
          <a:endParaRPr lang="en-US"/>
        </a:p>
      </dgm:t>
    </dgm:pt>
    <dgm:pt modelId="{AFB097ED-66ED-4F66-A617-4981A74ED6A6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Noter ordrett hva barnet sier.</a:t>
          </a:r>
        </a:p>
        <a:p>
          <a:pPr>
            <a:lnSpc>
              <a:spcPct val="100000"/>
            </a:lnSpc>
          </a:pPr>
          <a:r>
            <a:rPr lang="nb-NO"/>
            <a:t>(se eget testark)</a:t>
          </a:r>
          <a:endParaRPr lang="en-US"/>
        </a:p>
      </dgm:t>
    </dgm:pt>
    <dgm:pt modelId="{44A4C339-03AE-48FA-97A6-4F8E918C4CD5}" type="parTrans" cxnId="{28BA544B-C62A-4B00-9556-8B2BACA406C6}">
      <dgm:prSet/>
      <dgm:spPr/>
      <dgm:t>
        <a:bodyPr/>
        <a:lstStyle/>
        <a:p>
          <a:endParaRPr lang="en-US"/>
        </a:p>
      </dgm:t>
    </dgm:pt>
    <dgm:pt modelId="{381F50A3-0ABF-4277-8C71-41B6BF117B52}" type="sibTrans" cxnId="{28BA544B-C62A-4B00-9556-8B2BACA406C6}">
      <dgm:prSet/>
      <dgm:spPr/>
      <dgm:t>
        <a:bodyPr/>
        <a:lstStyle/>
        <a:p>
          <a:endParaRPr lang="en-US"/>
        </a:p>
      </dgm:t>
    </dgm:pt>
    <dgm:pt modelId="{6B1B7959-5108-4ACA-97FC-50D6F20766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err="1"/>
            <a:t>Demonstrasjonsoppgave</a:t>
          </a:r>
          <a:r>
            <a:rPr lang="en-US"/>
            <a:t> + 2 </a:t>
          </a:r>
          <a:r>
            <a:rPr lang="en-US" err="1"/>
            <a:t>eksempel</a:t>
          </a:r>
          <a:r>
            <a:rPr lang="en-US"/>
            <a:t>-/</a:t>
          </a:r>
          <a:r>
            <a:rPr lang="en-US" err="1"/>
            <a:t>testoppgaver</a:t>
          </a:r>
          <a:r>
            <a:rPr lang="en-US"/>
            <a:t> </a:t>
          </a:r>
          <a:r>
            <a:rPr lang="en-US" err="1"/>
            <a:t>først</a:t>
          </a:r>
          <a:r>
            <a:rPr lang="en-US"/>
            <a:t>…?</a:t>
          </a:r>
        </a:p>
        <a:p>
          <a:pPr>
            <a:lnSpc>
              <a:spcPct val="100000"/>
            </a:lnSpc>
          </a:pPr>
          <a:r>
            <a:rPr lang="en-US" err="1"/>
            <a:t>Spesifisere</a:t>
          </a:r>
          <a:r>
            <a:rPr lang="en-US"/>
            <a:t> </a:t>
          </a:r>
          <a:r>
            <a:rPr lang="en-US" err="1"/>
            <a:t>hjelpespm</a:t>
          </a:r>
          <a:r>
            <a:rPr lang="en-US"/>
            <a:t>:</a:t>
          </a:r>
        </a:p>
      </dgm:t>
    </dgm:pt>
    <dgm:pt modelId="{BE4954CA-1787-4F89-8DCD-7D3C81E1B2C0}" type="parTrans" cxnId="{E856026B-3030-4059-BD4E-B01D4F3664FA}">
      <dgm:prSet/>
      <dgm:spPr/>
      <dgm:t>
        <a:bodyPr/>
        <a:lstStyle/>
        <a:p>
          <a:endParaRPr lang="nb-NO"/>
        </a:p>
      </dgm:t>
    </dgm:pt>
    <dgm:pt modelId="{FAA94672-1BEC-44CE-AC44-9159261ABE17}" type="sibTrans" cxnId="{E856026B-3030-4059-BD4E-B01D4F3664FA}">
      <dgm:prSet/>
      <dgm:spPr/>
      <dgm:t>
        <a:bodyPr/>
        <a:lstStyle/>
        <a:p>
          <a:endParaRPr lang="nb-NO"/>
        </a:p>
      </dgm:t>
    </dgm:pt>
    <dgm:pt modelId="{5F40E1FB-48DD-4CFA-B662-63DDDC8EDCD9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i="1"/>
            <a:t>Nå skal jeg vise deg noen bilder/videoer?. Jeg vil at du si/fortelle hva bildet viser/hva det er på bildet</a:t>
          </a:r>
          <a:r>
            <a:rPr lang="nb-NO" i="1">
              <a:latin typeface="Garamond" panose="02020404030301010803"/>
            </a:rPr>
            <a:t> </a:t>
          </a:r>
          <a:endParaRPr lang="nb-NO" i="1"/>
        </a:p>
      </dgm:t>
    </dgm:pt>
    <dgm:pt modelId="{6B9A6812-1B8B-4C9C-B8C3-B9D22552DD43}" type="parTrans" cxnId="{3E826FA0-2DDB-4B78-B6DA-0588E231897B}">
      <dgm:prSet/>
      <dgm:spPr/>
      <dgm:t>
        <a:bodyPr/>
        <a:lstStyle/>
        <a:p>
          <a:endParaRPr lang="nb-NO"/>
        </a:p>
      </dgm:t>
    </dgm:pt>
    <dgm:pt modelId="{296D572D-BB7E-4953-A778-4C8125684A14}" type="sibTrans" cxnId="{3E826FA0-2DDB-4B78-B6DA-0588E231897B}">
      <dgm:prSet/>
      <dgm:spPr/>
      <dgm:t>
        <a:bodyPr/>
        <a:lstStyle/>
        <a:p>
          <a:endParaRPr lang="nb-NO"/>
        </a:p>
      </dgm:t>
    </dgm:pt>
    <dgm:pt modelId="{A386919F-E32A-41CB-A918-66DF5FBA6F8C}" type="pres">
      <dgm:prSet presAssocID="{AF80447E-5B32-4DBF-8B0F-A2DA4BD717C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71BED5F-6E84-49C9-82BF-E349D3991CAE}" type="pres">
      <dgm:prSet presAssocID="{95E74369-C92B-4B60-BCCF-5301E5D55D73}" presName="compNode" presStyleCnt="0"/>
      <dgm:spPr/>
    </dgm:pt>
    <dgm:pt modelId="{8BFC0C76-16BC-441D-91C8-E20CA5EAB1B2}" type="pres">
      <dgm:prSet presAssocID="{95E74369-C92B-4B60-BCCF-5301E5D55D73}" presName="bgRect" presStyleLbl="bgShp" presStyleIdx="0" presStyleCnt="4"/>
      <dgm:spPr/>
    </dgm:pt>
    <dgm:pt modelId="{7E8D8939-965F-467B-95A0-4DA17C68D32B}" type="pres">
      <dgm:prSet presAssocID="{95E74369-C92B-4B60-BCCF-5301E5D55D73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nb-NO"/>
        </a:p>
      </dgm:t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62C20B93-0C40-42B6-A9C5-73AD9946A587}" type="pres">
      <dgm:prSet presAssocID="{95E74369-C92B-4B60-BCCF-5301E5D55D73}" presName="spaceRect" presStyleCnt="0"/>
      <dgm:spPr/>
    </dgm:pt>
    <dgm:pt modelId="{8B3D1B17-0B38-4BC3-A0CE-7A73ED5181BE}" type="pres">
      <dgm:prSet presAssocID="{95E74369-C92B-4B60-BCCF-5301E5D55D73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  <dgm:pt modelId="{DED84709-3BDC-4313-8959-986E2FF6644E}" type="pres">
      <dgm:prSet presAssocID="{0ED25737-3EEE-45AD-AFE4-0D686CCC02C7}" presName="sibTrans" presStyleCnt="0"/>
      <dgm:spPr/>
    </dgm:pt>
    <dgm:pt modelId="{1B44B4B0-1213-4CA7-894E-FEA4EE52C53C}" type="pres">
      <dgm:prSet presAssocID="{5F40E1FB-48DD-4CFA-B662-63DDDC8EDCD9}" presName="compNode" presStyleCnt="0"/>
      <dgm:spPr/>
    </dgm:pt>
    <dgm:pt modelId="{6CED707D-A5CF-43D8-817F-C1BCDC492AF2}" type="pres">
      <dgm:prSet presAssocID="{5F40E1FB-48DD-4CFA-B662-63DDDC8EDCD9}" presName="bgRect" presStyleLbl="bgShp" presStyleIdx="1" presStyleCnt="4"/>
      <dgm:spPr/>
    </dgm:pt>
    <dgm:pt modelId="{881790CC-62C1-4E08-9615-4889C39B8EFD}" type="pres">
      <dgm:prSet presAssocID="{5F40E1FB-48DD-4CFA-B662-63DDDC8EDCD9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  <dgm:extLst>
        <a:ext uri="{E40237B7-FDA0-4F09-8148-C483321AD2D9}">
          <dgm14:cNvPr xmlns:dgm14="http://schemas.microsoft.com/office/drawing/2010/diagram" id="0" name="" descr="Snakkeboble med heldekkende fyll"/>
        </a:ext>
      </dgm:extLst>
    </dgm:pt>
    <dgm:pt modelId="{EAD8C1A2-44F3-4F43-AC67-9C150C745247}" type="pres">
      <dgm:prSet presAssocID="{5F40E1FB-48DD-4CFA-B662-63DDDC8EDCD9}" presName="spaceRect" presStyleCnt="0"/>
      <dgm:spPr/>
    </dgm:pt>
    <dgm:pt modelId="{7FF32139-5CC7-4A27-855C-BD9C764DD000}" type="pres">
      <dgm:prSet presAssocID="{5F40E1FB-48DD-4CFA-B662-63DDDC8EDCD9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  <dgm:pt modelId="{6CFB3C03-282B-403E-8042-0676A2FB270A}" type="pres">
      <dgm:prSet presAssocID="{296D572D-BB7E-4953-A778-4C8125684A14}" presName="sibTrans" presStyleCnt="0"/>
      <dgm:spPr/>
    </dgm:pt>
    <dgm:pt modelId="{6F959F14-6051-4820-9A22-256FA388D6C3}" type="pres">
      <dgm:prSet presAssocID="{6B1B7959-5108-4ACA-97FC-50D6F20766C9}" presName="compNode" presStyleCnt="0"/>
      <dgm:spPr/>
    </dgm:pt>
    <dgm:pt modelId="{8B64ABF0-7C46-476C-B107-DB9E7CAA76DE}" type="pres">
      <dgm:prSet presAssocID="{6B1B7959-5108-4ACA-97FC-50D6F20766C9}" presName="bgRect" presStyleLbl="bgShp" presStyleIdx="2" presStyleCnt="4"/>
      <dgm:spPr/>
    </dgm:pt>
    <dgm:pt modelId="{5839A3E3-C7E7-45DD-B2B9-7E5706DBD195}" type="pres">
      <dgm:prSet presAssocID="{6B1B7959-5108-4ACA-97FC-50D6F20766C9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  <dgm:extLst>
        <a:ext uri="{E40237B7-FDA0-4F09-8148-C483321AD2D9}">
          <dgm14:cNvPr xmlns:dgm14="http://schemas.microsoft.com/office/drawing/2010/diagram" id="0" name="" descr="Åpen bok med heldekkende fyll"/>
        </a:ext>
      </dgm:extLst>
    </dgm:pt>
    <dgm:pt modelId="{60C6AFDD-29CA-47EE-BFD3-88F21AD8F485}" type="pres">
      <dgm:prSet presAssocID="{6B1B7959-5108-4ACA-97FC-50D6F20766C9}" presName="spaceRect" presStyleCnt="0"/>
      <dgm:spPr/>
    </dgm:pt>
    <dgm:pt modelId="{C67FFE3A-DEAB-48FB-BED0-6C77F0377495}" type="pres">
      <dgm:prSet presAssocID="{6B1B7959-5108-4ACA-97FC-50D6F20766C9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  <dgm:pt modelId="{4CC97AB1-4622-4AF7-B867-6447AC3FB843}" type="pres">
      <dgm:prSet presAssocID="{FAA94672-1BEC-44CE-AC44-9159261ABE17}" presName="sibTrans" presStyleCnt="0"/>
      <dgm:spPr/>
    </dgm:pt>
    <dgm:pt modelId="{68BFFD76-5D6D-4D2D-8D63-F71C7E4C11DD}" type="pres">
      <dgm:prSet presAssocID="{AFB097ED-66ED-4F66-A617-4981A74ED6A6}" presName="compNode" presStyleCnt="0"/>
      <dgm:spPr/>
    </dgm:pt>
    <dgm:pt modelId="{EFE65BF5-5072-4369-8A33-A8AFD8213E25}" type="pres">
      <dgm:prSet presAssocID="{AFB097ED-66ED-4F66-A617-4981A74ED6A6}" presName="bgRect" presStyleLbl="bgShp" presStyleIdx="3" presStyleCnt="4"/>
      <dgm:spPr/>
    </dgm:pt>
    <dgm:pt modelId="{08BCA8F5-E74A-4C1D-B437-D50D7691921A}" type="pres">
      <dgm:prSet presAssocID="{AFB097ED-66ED-4F66-A617-4981A74ED6A6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nb-NO"/>
        </a:p>
      </dgm:t>
      <dgm:extLst>
        <a:ext uri="{E40237B7-FDA0-4F09-8148-C483321AD2D9}">
          <dgm14:cNvPr xmlns:dgm14="http://schemas.microsoft.com/office/drawing/2010/diagram" id="0" name="" descr="Spørsmål"/>
        </a:ext>
      </dgm:extLst>
    </dgm:pt>
    <dgm:pt modelId="{F3565D01-30A1-4663-BD39-CE0CD6016E2F}" type="pres">
      <dgm:prSet presAssocID="{AFB097ED-66ED-4F66-A617-4981A74ED6A6}" presName="spaceRect" presStyleCnt="0"/>
      <dgm:spPr/>
    </dgm:pt>
    <dgm:pt modelId="{19931722-F6AF-4AB8-9DE5-00F063BBA349}" type="pres">
      <dgm:prSet presAssocID="{AFB097ED-66ED-4F66-A617-4981A74ED6A6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nb-NO"/>
        </a:p>
      </dgm:t>
    </dgm:pt>
  </dgm:ptLst>
  <dgm:cxnLst>
    <dgm:cxn modelId="{E856026B-3030-4059-BD4E-B01D4F3664FA}" srcId="{AF80447E-5B32-4DBF-8B0F-A2DA4BD717CC}" destId="{6B1B7959-5108-4ACA-97FC-50D6F20766C9}" srcOrd="2" destOrd="0" parTransId="{BE4954CA-1787-4F89-8DCD-7D3C81E1B2C0}" sibTransId="{FAA94672-1BEC-44CE-AC44-9159261ABE17}"/>
    <dgm:cxn modelId="{3E826FA0-2DDB-4B78-B6DA-0588E231897B}" srcId="{AF80447E-5B32-4DBF-8B0F-A2DA4BD717CC}" destId="{5F40E1FB-48DD-4CFA-B662-63DDDC8EDCD9}" srcOrd="1" destOrd="0" parTransId="{6B9A6812-1B8B-4C9C-B8C3-B9D22552DD43}" sibTransId="{296D572D-BB7E-4953-A778-4C8125684A14}"/>
    <dgm:cxn modelId="{28BA544B-C62A-4B00-9556-8B2BACA406C6}" srcId="{AF80447E-5B32-4DBF-8B0F-A2DA4BD717CC}" destId="{AFB097ED-66ED-4F66-A617-4981A74ED6A6}" srcOrd="3" destOrd="0" parTransId="{44A4C339-03AE-48FA-97A6-4F8E918C4CD5}" sibTransId="{381F50A3-0ABF-4277-8C71-41B6BF117B52}"/>
    <dgm:cxn modelId="{7E6FFD8E-E697-4FBD-8C4B-79CF259A8EC4}" type="presOf" srcId="{5F40E1FB-48DD-4CFA-B662-63DDDC8EDCD9}" destId="{7FF32139-5CC7-4A27-855C-BD9C764DD000}" srcOrd="0" destOrd="0" presId="urn:microsoft.com/office/officeart/2018/2/layout/IconVerticalSolidList"/>
    <dgm:cxn modelId="{D3735A6E-672F-4C53-925D-8B8A94FC7E35}" type="presOf" srcId="{95E74369-C92B-4B60-BCCF-5301E5D55D73}" destId="{8B3D1B17-0B38-4BC3-A0CE-7A73ED5181BE}" srcOrd="0" destOrd="0" presId="urn:microsoft.com/office/officeart/2018/2/layout/IconVerticalSolidList"/>
    <dgm:cxn modelId="{C3213DB9-48B1-49D5-A30E-F7FD81B2CA4E}" type="presOf" srcId="{6B1B7959-5108-4ACA-97FC-50D6F20766C9}" destId="{C67FFE3A-DEAB-48FB-BED0-6C77F0377495}" srcOrd="0" destOrd="0" presId="urn:microsoft.com/office/officeart/2018/2/layout/IconVerticalSolidList"/>
    <dgm:cxn modelId="{9DFB8DBF-B9C9-46DD-AB1C-F4C2621985DA}" type="presOf" srcId="{AF80447E-5B32-4DBF-8B0F-A2DA4BD717CC}" destId="{A386919F-E32A-41CB-A918-66DF5FBA6F8C}" srcOrd="0" destOrd="0" presId="urn:microsoft.com/office/officeart/2018/2/layout/IconVerticalSolidList"/>
    <dgm:cxn modelId="{1AE6999C-101B-4A1C-BA92-68BBDCAFF79E}" type="presOf" srcId="{AFB097ED-66ED-4F66-A617-4981A74ED6A6}" destId="{19931722-F6AF-4AB8-9DE5-00F063BBA349}" srcOrd="0" destOrd="0" presId="urn:microsoft.com/office/officeart/2018/2/layout/IconVerticalSolidList"/>
    <dgm:cxn modelId="{BEC0C8FF-CE68-4B8C-8D70-BEE41ABE52DF}" srcId="{AF80447E-5B32-4DBF-8B0F-A2DA4BD717CC}" destId="{95E74369-C92B-4B60-BCCF-5301E5D55D73}" srcOrd="0" destOrd="0" parTransId="{9362F8C3-09FE-4EED-BE15-1FBC36A3E4D1}" sibTransId="{0ED25737-3EEE-45AD-AFE4-0D686CCC02C7}"/>
    <dgm:cxn modelId="{B0914779-182F-4AD5-A203-BF7EB72B4FF7}" type="presParOf" srcId="{A386919F-E32A-41CB-A918-66DF5FBA6F8C}" destId="{F71BED5F-6E84-49C9-82BF-E349D3991CAE}" srcOrd="0" destOrd="0" presId="urn:microsoft.com/office/officeart/2018/2/layout/IconVerticalSolidList"/>
    <dgm:cxn modelId="{E3CF6773-4388-4DDD-BFC0-E074C9DC0103}" type="presParOf" srcId="{F71BED5F-6E84-49C9-82BF-E349D3991CAE}" destId="{8BFC0C76-16BC-441D-91C8-E20CA5EAB1B2}" srcOrd="0" destOrd="0" presId="urn:microsoft.com/office/officeart/2018/2/layout/IconVerticalSolidList"/>
    <dgm:cxn modelId="{F6DA5731-AA41-45F1-A04D-00CCC8E2F950}" type="presParOf" srcId="{F71BED5F-6E84-49C9-82BF-E349D3991CAE}" destId="{7E8D8939-965F-467B-95A0-4DA17C68D32B}" srcOrd="1" destOrd="0" presId="urn:microsoft.com/office/officeart/2018/2/layout/IconVerticalSolidList"/>
    <dgm:cxn modelId="{638CDFD0-53B5-4973-98EF-92DAC7C7D91C}" type="presParOf" srcId="{F71BED5F-6E84-49C9-82BF-E349D3991CAE}" destId="{62C20B93-0C40-42B6-A9C5-73AD9946A587}" srcOrd="2" destOrd="0" presId="urn:microsoft.com/office/officeart/2018/2/layout/IconVerticalSolidList"/>
    <dgm:cxn modelId="{8A983E34-DE1E-49C4-8ADA-6B3760B252D6}" type="presParOf" srcId="{F71BED5F-6E84-49C9-82BF-E349D3991CAE}" destId="{8B3D1B17-0B38-4BC3-A0CE-7A73ED5181BE}" srcOrd="3" destOrd="0" presId="urn:microsoft.com/office/officeart/2018/2/layout/IconVerticalSolidList"/>
    <dgm:cxn modelId="{27F9C2CF-68CD-46C9-840C-F789CB14B9C5}" type="presParOf" srcId="{A386919F-E32A-41CB-A918-66DF5FBA6F8C}" destId="{DED84709-3BDC-4313-8959-986E2FF6644E}" srcOrd="1" destOrd="0" presId="urn:microsoft.com/office/officeart/2018/2/layout/IconVerticalSolidList"/>
    <dgm:cxn modelId="{AD854744-C753-4D17-87C1-3FFD4F1ECCA4}" type="presParOf" srcId="{A386919F-E32A-41CB-A918-66DF5FBA6F8C}" destId="{1B44B4B0-1213-4CA7-894E-FEA4EE52C53C}" srcOrd="2" destOrd="0" presId="urn:microsoft.com/office/officeart/2018/2/layout/IconVerticalSolidList"/>
    <dgm:cxn modelId="{1EFE6712-D72E-426D-A027-AF31FABD8803}" type="presParOf" srcId="{1B44B4B0-1213-4CA7-894E-FEA4EE52C53C}" destId="{6CED707D-A5CF-43D8-817F-C1BCDC492AF2}" srcOrd="0" destOrd="0" presId="urn:microsoft.com/office/officeart/2018/2/layout/IconVerticalSolidList"/>
    <dgm:cxn modelId="{129DEFDC-DF02-4094-BC9C-86FC8EC4A306}" type="presParOf" srcId="{1B44B4B0-1213-4CA7-894E-FEA4EE52C53C}" destId="{881790CC-62C1-4E08-9615-4889C39B8EFD}" srcOrd="1" destOrd="0" presId="urn:microsoft.com/office/officeart/2018/2/layout/IconVerticalSolidList"/>
    <dgm:cxn modelId="{9FAF8C1D-B92D-4E3C-9E29-25CB34722C6D}" type="presParOf" srcId="{1B44B4B0-1213-4CA7-894E-FEA4EE52C53C}" destId="{EAD8C1A2-44F3-4F43-AC67-9C150C745247}" srcOrd="2" destOrd="0" presId="urn:microsoft.com/office/officeart/2018/2/layout/IconVerticalSolidList"/>
    <dgm:cxn modelId="{5BC73206-84F9-4995-A432-37410BE58B38}" type="presParOf" srcId="{1B44B4B0-1213-4CA7-894E-FEA4EE52C53C}" destId="{7FF32139-5CC7-4A27-855C-BD9C764DD000}" srcOrd="3" destOrd="0" presId="urn:microsoft.com/office/officeart/2018/2/layout/IconVerticalSolidList"/>
    <dgm:cxn modelId="{B447DDBC-B4EB-4E69-8F1E-AD0EB1EDF051}" type="presParOf" srcId="{A386919F-E32A-41CB-A918-66DF5FBA6F8C}" destId="{6CFB3C03-282B-403E-8042-0676A2FB270A}" srcOrd="3" destOrd="0" presId="urn:microsoft.com/office/officeart/2018/2/layout/IconVerticalSolidList"/>
    <dgm:cxn modelId="{813B94E3-6C41-450D-82BF-6C70C301E3ED}" type="presParOf" srcId="{A386919F-E32A-41CB-A918-66DF5FBA6F8C}" destId="{6F959F14-6051-4820-9A22-256FA388D6C3}" srcOrd="4" destOrd="0" presId="urn:microsoft.com/office/officeart/2018/2/layout/IconVerticalSolidList"/>
    <dgm:cxn modelId="{A7037EB4-A03B-49A0-BF41-379CE0FFA3DE}" type="presParOf" srcId="{6F959F14-6051-4820-9A22-256FA388D6C3}" destId="{8B64ABF0-7C46-476C-B107-DB9E7CAA76DE}" srcOrd="0" destOrd="0" presId="urn:microsoft.com/office/officeart/2018/2/layout/IconVerticalSolidList"/>
    <dgm:cxn modelId="{468232C8-E52D-46A4-B2C8-8A33584E8AA8}" type="presParOf" srcId="{6F959F14-6051-4820-9A22-256FA388D6C3}" destId="{5839A3E3-C7E7-45DD-B2B9-7E5706DBD195}" srcOrd="1" destOrd="0" presId="urn:microsoft.com/office/officeart/2018/2/layout/IconVerticalSolidList"/>
    <dgm:cxn modelId="{369627A0-3A7D-43E9-B462-B69BFA3D685E}" type="presParOf" srcId="{6F959F14-6051-4820-9A22-256FA388D6C3}" destId="{60C6AFDD-29CA-47EE-BFD3-88F21AD8F485}" srcOrd="2" destOrd="0" presId="urn:microsoft.com/office/officeart/2018/2/layout/IconVerticalSolidList"/>
    <dgm:cxn modelId="{AB783CFB-D4B4-4F56-9D9B-3DB66D4C873A}" type="presParOf" srcId="{6F959F14-6051-4820-9A22-256FA388D6C3}" destId="{C67FFE3A-DEAB-48FB-BED0-6C77F0377495}" srcOrd="3" destOrd="0" presId="urn:microsoft.com/office/officeart/2018/2/layout/IconVerticalSolidList"/>
    <dgm:cxn modelId="{BBDBDA05-E620-4F3F-9C2C-00EEA697B1F6}" type="presParOf" srcId="{A386919F-E32A-41CB-A918-66DF5FBA6F8C}" destId="{4CC97AB1-4622-4AF7-B867-6447AC3FB843}" srcOrd="5" destOrd="0" presId="urn:microsoft.com/office/officeart/2018/2/layout/IconVerticalSolidList"/>
    <dgm:cxn modelId="{BDD42E36-1A9E-4362-BBB7-DE02A45EDD57}" type="presParOf" srcId="{A386919F-E32A-41CB-A918-66DF5FBA6F8C}" destId="{68BFFD76-5D6D-4D2D-8D63-F71C7E4C11DD}" srcOrd="6" destOrd="0" presId="urn:microsoft.com/office/officeart/2018/2/layout/IconVerticalSolidList"/>
    <dgm:cxn modelId="{118DB4CB-B95D-49A5-8C34-F9703F77E432}" type="presParOf" srcId="{68BFFD76-5D6D-4D2D-8D63-F71C7E4C11DD}" destId="{EFE65BF5-5072-4369-8A33-A8AFD8213E25}" srcOrd="0" destOrd="0" presId="urn:microsoft.com/office/officeart/2018/2/layout/IconVerticalSolidList"/>
    <dgm:cxn modelId="{52D81BD3-D30B-4AFD-B43C-138D44727DA7}" type="presParOf" srcId="{68BFFD76-5D6D-4D2D-8D63-F71C7E4C11DD}" destId="{08BCA8F5-E74A-4C1D-B437-D50D7691921A}" srcOrd="1" destOrd="0" presId="urn:microsoft.com/office/officeart/2018/2/layout/IconVerticalSolidList"/>
    <dgm:cxn modelId="{99E0303F-38EB-441B-B88F-FC0F5C3100E8}" type="presParOf" srcId="{68BFFD76-5D6D-4D2D-8D63-F71C7E4C11DD}" destId="{F3565D01-30A1-4663-BD39-CE0CD6016E2F}" srcOrd="2" destOrd="0" presId="urn:microsoft.com/office/officeart/2018/2/layout/IconVerticalSolidList"/>
    <dgm:cxn modelId="{34346049-6431-43EC-A362-3390DEFC98F1}" type="presParOf" srcId="{68BFFD76-5D6D-4D2D-8D63-F71C7E4C11DD}" destId="{19931722-F6AF-4AB8-9DE5-00F063BBA3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C0C76-16BC-441D-91C8-E20CA5EAB1B2}">
      <dsp:nvSpPr>
        <dsp:cNvPr id="0" name=""/>
        <dsp:cNvSpPr/>
      </dsp:nvSpPr>
      <dsp:spPr>
        <a:xfrm>
          <a:off x="0" y="2170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D8939-965F-467B-95A0-4DA17C68D32B}">
      <dsp:nvSpPr>
        <dsp:cNvPr id="0" name=""/>
        <dsp:cNvSpPr/>
      </dsp:nvSpPr>
      <dsp:spPr>
        <a:xfrm>
          <a:off x="332837" y="249736"/>
          <a:ext cx="605159" cy="60515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D1B17-0B38-4BC3-A0CE-7A73ED5181BE}">
      <dsp:nvSpPr>
        <dsp:cNvPr id="0" name=""/>
        <dsp:cNvSpPr/>
      </dsp:nvSpPr>
      <dsp:spPr>
        <a:xfrm>
          <a:off x="1270834" y="2170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/>
            <a:t>Be barnet benevne bildene/video. </a:t>
          </a:r>
          <a:r>
            <a:rPr lang="nb-NO" sz="1600" i="0" kern="1200">
              <a:latin typeface="Garamond" panose="02020404030301010803"/>
            </a:rPr>
            <a:t>Jf Bourgoyne et al 2012</a:t>
          </a:r>
          <a:endParaRPr lang="nb-NO" sz="1600" i="1" kern="1200"/>
        </a:p>
      </dsp:txBody>
      <dsp:txXfrm>
        <a:off x="1270834" y="2170"/>
        <a:ext cx="4635346" cy="1100289"/>
      </dsp:txXfrm>
    </dsp:sp>
    <dsp:sp modelId="{6CED707D-A5CF-43D8-817F-C1BCDC492AF2}">
      <dsp:nvSpPr>
        <dsp:cNvPr id="0" name=""/>
        <dsp:cNvSpPr/>
      </dsp:nvSpPr>
      <dsp:spPr>
        <a:xfrm>
          <a:off x="0" y="1377533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790CC-62C1-4E08-9615-4889C39B8EFD}">
      <dsp:nvSpPr>
        <dsp:cNvPr id="0" name=""/>
        <dsp:cNvSpPr/>
      </dsp:nvSpPr>
      <dsp:spPr>
        <a:xfrm>
          <a:off x="332837" y="1625098"/>
          <a:ext cx="605159" cy="60515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32139-5CC7-4A27-855C-BD9C764DD000}">
      <dsp:nvSpPr>
        <dsp:cNvPr id="0" name=""/>
        <dsp:cNvSpPr/>
      </dsp:nvSpPr>
      <dsp:spPr>
        <a:xfrm>
          <a:off x="1270834" y="1377533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600" i="1" kern="1200"/>
            <a:t>Nå skal jeg vise deg noen bilder/videoer?. Jeg vil at du si/fortelle hva bildet viser/hva det er på bildet</a:t>
          </a:r>
          <a:r>
            <a:rPr lang="nb-NO" sz="1600" i="1" kern="1200">
              <a:latin typeface="Garamond" panose="02020404030301010803"/>
            </a:rPr>
            <a:t> </a:t>
          </a:r>
          <a:endParaRPr lang="nb-NO" sz="1600" i="1" kern="1200"/>
        </a:p>
      </dsp:txBody>
      <dsp:txXfrm>
        <a:off x="1270834" y="1377533"/>
        <a:ext cx="4635346" cy="1100289"/>
      </dsp:txXfrm>
    </dsp:sp>
    <dsp:sp modelId="{8B64ABF0-7C46-476C-B107-DB9E7CAA76DE}">
      <dsp:nvSpPr>
        <dsp:cNvPr id="0" name=""/>
        <dsp:cNvSpPr/>
      </dsp:nvSpPr>
      <dsp:spPr>
        <a:xfrm>
          <a:off x="0" y="2752895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39A3E3-C7E7-45DD-B2B9-7E5706DBD195}">
      <dsp:nvSpPr>
        <dsp:cNvPr id="0" name=""/>
        <dsp:cNvSpPr/>
      </dsp:nvSpPr>
      <dsp:spPr>
        <a:xfrm>
          <a:off x="332837" y="3000460"/>
          <a:ext cx="605159" cy="60515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7FFE3A-DEAB-48FB-BED0-6C77F0377495}">
      <dsp:nvSpPr>
        <dsp:cNvPr id="0" name=""/>
        <dsp:cNvSpPr/>
      </dsp:nvSpPr>
      <dsp:spPr>
        <a:xfrm>
          <a:off x="1270834" y="2752895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err="1"/>
            <a:t>Demonstrasjonsoppgave</a:t>
          </a:r>
          <a:r>
            <a:rPr lang="en-US" sz="1600" kern="1200"/>
            <a:t> + 2 </a:t>
          </a:r>
          <a:r>
            <a:rPr lang="en-US" sz="1600" kern="1200" err="1"/>
            <a:t>eksempel</a:t>
          </a:r>
          <a:r>
            <a:rPr lang="en-US" sz="1600" kern="1200"/>
            <a:t>-/</a:t>
          </a:r>
          <a:r>
            <a:rPr lang="en-US" sz="1600" kern="1200" err="1"/>
            <a:t>testoppgaver</a:t>
          </a:r>
          <a:r>
            <a:rPr lang="en-US" sz="1600" kern="1200"/>
            <a:t> </a:t>
          </a:r>
          <a:r>
            <a:rPr lang="en-US" sz="1600" kern="1200" err="1"/>
            <a:t>først</a:t>
          </a:r>
          <a:r>
            <a:rPr lang="en-US" sz="1600" kern="1200"/>
            <a:t>…?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err="1"/>
            <a:t>Spesifisere</a:t>
          </a:r>
          <a:r>
            <a:rPr lang="en-US" sz="1600" kern="1200"/>
            <a:t> </a:t>
          </a:r>
          <a:r>
            <a:rPr lang="en-US" sz="1600" kern="1200" err="1"/>
            <a:t>hjelpespm</a:t>
          </a:r>
          <a:r>
            <a:rPr lang="en-US" sz="1600" kern="1200"/>
            <a:t>:</a:t>
          </a:r>
        </a:p>
      </dsp:txBody>
      <dsp:txXfrm>
        <a:off x="1270834" y="2752895"/>
        <a:ext cx="4635346" cy="1100289"/>
      </dsp:txXfrm>
    </dsp:sp>
    <dsp:sp modelId="{EFE65BF5-5072-4369-8A33-A8AFD8213E25}">
      <dsp:nvSpPr>
        <dsp:cNvPr id="0" name=""/>
        <dsp:cNvSpPr/>
      </dsp:nvSpPr>
      <dsp:spPr>
        <a:xfrm>
          <a:off x="0" y="4128257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CA8F5-E74A-4C1D-B437-D50D7691921A}">
      <dsp:nvSpPr>
        <dsp:cNvPr id="0" name=""/>
        <dsp:cNvSpPr/>
      </dsp:nvSpPr>
      <dsp:spPr>
        <a:xfrm>
          <a:off x="332837" y="4375822"/>
          <a:ext cx="605159" cy="605159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31722-F6AF-4AB8-9DE5-00F063BBA349}">
      <dsp:nvSpPr>
        <dsp:cNvPr id="0" name=""/>
        <dsp:cNvSpPr/>
      </dsp:nvSpPr>
      <dsp:spPr>
        <a:xfrm>
          <a:off x="1270834" y="4128257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/>
            <a:t>Noter ordrett hva barnet sier.</a:t>
          </a: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/>
            <a:t>(se eget testark)</a:t>
          </a:r>
          <a:endParaRPr lang="en-US" sz="1600" kern="1200"/>
        </a:p>
      </dsp:txBody>
      <dsp:txXfrm>
        <a:off x="1270834" y="4128257"/>
        <a:ext cx="4635346" cy="1100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8B86-5A1A-48B2-AE1B-78498CF0CA70}" type="datetimeFigureOut">
              <a:t>9/23/2022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E178D-9F57-40FB-92DB-1A53DBCD084C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15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fx.nrk.no/_aOQ7V64pa3HKAA3RizIWgVe0rDwu556UbEELGB4sjGQ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oP23v7MFG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.shutterstock.com/image-vector/cartoon-style-illustration-cute-fluffy-260nw-1514893352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mdno.cc/articles/9375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nsis.no/trykksaker/kalender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laskapp.com/coyomi/img/help01_02.png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ima.com/no/winterholiday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nholdsnytt.no/2019-avfallshandtering-september-2019/gode-rad-om-kildesortering/55586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enytt.no/2010-arkiv-november-2010/nytt-liv-i-gamle-planker/380455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ZxiJKHB9c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n.no/bap/forsale/ad.html?finnkode=183212654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dard.co.uk/lifestyle/london-life/do-you-have-earachnophobia-what-to-do-if-the-bugs-move-in-9837643.htm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stockphoto.com/photo/arachnophobia-3-gm172643415-585653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4.ftcdn.net/jpg/03/28/16/79/360_F_328167959_c24XwhmCEYCOcY4D5i1Y8QbyFsfnmvkF.jpg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nsis.no/trykksaker/kalendere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laskapp.com/coyomi/img/help01_02.png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sksonen.com/gradboyning-av-adjektiv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barne-tv/2016/MSUS53001016/avspille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"In the expressive test, children were shown pictures that they were asked to: name (nouns); say what the person was doing (verbs; e.g. ‘what is the man doing? ’‘</a:t>
            </a:r>
            <a:r>
              <a:rPr lang="en-US" i="1"/>
              <a:t>Stretching</a:t>
            </a:r>
            <a:r>
              <a:rPr lang="en-US"/>
              <a:t>’); name after a prompt related to a comparison picture (adjectives; e.g. ‘this boy is clean, this boy is...?’‘</a:t>
            </a:r>
            <a:r>
              <a:rPr lang="en-US" i="1"/>
              <a:t>Dirty’</a:t>
            </a:r>
            <a:r>
              <a:rPr lang="en-US"/>
              <a:t>); or answer a specific question designed to elicit a preposition (e.g. ‘where is the </a:t>
            </a:r>
            <a:r>
              <a:rPr lang="en-US" err="1"/>
              <a:t>book?’‘</a:t>
            </a:r>
            <a:r>
              <a:rPr lang="en-US" i="1" err="1"/>
              <a:t>On</a:t>
            </a:r>
            <a:r>
              <a:rPr lang="en-US"/>
              <a:t> the table’)."</a:t>
            </a:r>
            <a:endParaRPr lang="nb-NO">
              <a:cs typeface="Calibri" panose="020F0502020204030204"/>
            </a:endParaRPr>
          </a:p>
          <a:p>
            <a:r>
              <a:rPr lang="en-US"/>
              <a:t>Burgoyne K, Duff FJ, Clarke PJ, Buckley S, </a:t>
            </a:r>
            <a:r>
              <a:rPr lang="en-US" err="1"/>
              <a:t>Snowling</a:t>
            </a:r>
            <a:r>
              <a:rPr lang="en-US"/>
              <a:t> MJ, Hulme C. Efficacy of a reading and language intervention for children with Down syndrome: a randomized controlled trial. J Child Psychol Psychiatry. 2012 Oct;53(10):1044-53. </a:t>
            </a:r>
            <a:r>
              <a:rPr lang="en-US" err="1"/>
              <a:t>doi</a:t>
            </a:r>
            <a:r>
              <a:rPr lang="en-US"/>
              <a:t>: 10.1111/j.1469-7610.2012.02557.x. </a:t>
            </a:r>
            <a:r>
              <a:rPr lang="en-US" err="1"/>
              <a:t>Epub</a:t>
            </a:r>
            <a:r>
              <a:rPr lang="en-US"/>
              <a:t> 2012 Apr 26. PMID: 22533801; PMCID: PMC3470928.</a:t>
            </a: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42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https://images.app.goo.gl/gS21GrTM8d25Ws3W9</a:t>
            </a:r>
            <a:endParaRPr lang="nb-NO"/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385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Venn</a:t>
            </a:r>
          </a:p>
          <a:p>
            <a:r>
              <a:rPr lang="en-US">
                <a:cs typeface="Calibri"/>
              </a:rPr>
              <a:t>Disse </a:t>
            </a:r>
            <a:r>
              <a:rPr lang="en-US" err="1">
                <a:cs typeface="Calibri"/>
              </a:rPr>
              <a:t>barna</a:t>
            </a:r>
            <a:r>
              <a:rPr lang="en-US">
                <a:cs typeface="Calibri"/>
              </a:rPr>
              <a:t> liker å </a:t>
            </a:r>
            <a:r>
              <a:rPr lang="en-US" err="1">
                <a:cs typeface="Calibri"/>
              </a:rPr>
              <a:t>leke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sammen</a:t>
            </a:r>
            <a:r>
              <a:rPr lang="en-US">
                <a:cs typeface="Calibri"/>
              </a:rPr>
              <a:t>, de er …..? (</a:t>
            </a:r>
            <a:r>
              <a:rPr lang="en-US" err="1">
                <a:cs typeface="Calibri"/>
              </a:rPr>
              <a:t>venner</a:t>
            </a:r>
            <a:r>
              <a:rPr lang="en-US">
                <a:cs typeface="Calibri"/>
              </a:rPr>
              <a:t>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3618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Ekorn</a:t>
            </a:r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https://gfx.nrk.no/_aOQ7V64pa3HKAA3RizIWgVe0rDwu556UbEELGB4sjGQ.jpg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4981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(Å) </a:t>
            </a:r>
            <a:r>
              <a:rPr lang="en-US" err="1">
                <a:cs typeface="Calibri"/>
              </a:rPr>
              <a:t>vanne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gjør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damen</a:t>
            </a:r>
            <a:r>
              <a:rPr lang="en-US">
                <a:cs typeface="Calibri"/>
              </a:rPr>
              <a:t>?</a:t>
            </a: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heter</a:t>
            </a:r>
            <a:r>
              <a:rPr lang="en-US">
                <a:cs typeface="Calibri"/>
              </a:rPr>
              <a:t> det </a:t>
            </a:r>
            <a:r>
              <a:rPr lang="en-US" err="1">
                <a:cs typeface="Calibri"/>
              </a:rPr>
              <a:t>når</a:t>
            </a:r>
            <a:r>
              <a:rPr lang="en-US">
                <a:cs typeface="Calibri"/>
              </a:rPr>
              <a:t> du </a:t>
            </a:r>
            <a:r>
              <a:rPr lang="en-US" err="1">
                <a:cs typeface="Calibri"/>
              </a:rPr>
              <a:t>gir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planten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noe</a:t>
            </a:r>
            <a:r>
              <a:rPr lang="en-US">
                <a:cs typeface="Calibri"/>
              </a:rPr>
              <a:t> å “</a:t>
            </a:r>
            <a:r>
              <a:rPr lang="en-US" err="1">
                <a:cs typeface="Calibri"/>
              </a:rPr>
              <a:t>drikke</a:t>
            </a:r>
            <a:r>
              <a:rPr lang="en-US">
                <a:cs typeface="Calibri"/>
              </a:rPr>
              <a:t>?”? (</a:t>
            </a:r>
            <a:r>
              <a:rPr lang="en-US" err="1">
                <a:cs typeface="Calibri"/>
              </a:rPr>
              <a:t>unngå</a:t>
            </a:r>
            <a:r>
              <a:rPr lang="en-US">
                <a:cs typeface="Calibri"/>
              </a:rPr>
              <a:t> å </a:t>
            </a:r>
            <a:r>
              <a:rPr lang="en-US" err="1">
                <a:cs typeface="Calibri"/>
              </a:rPr>
              <a:t>bruke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ordet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vann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det </a:t>
            </a:r>
            <a:r>
              <a:rPr lang="en-US" err="1">
                <a:cs typeface="Calibri"/>
              </a:rPr>
              <a:t>bøir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mye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hjelp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101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Telt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 </a:t>
            </a:r>
          </a:p>
          <a:p>
            <a:r>
              <a:rPr lang="en-US">
                <a:cs typeface="Calibri"/>
              </a:rPr>
              <a:t>https://www.utemagasinet.no/turutstyr/telt/den-foerste-teltturen-med-barn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894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Å </a:t>
            </a:r>
            <a:r>
              <a:rPr lang="en-US" err="1"/>
              <a:t>så</a:t>
            </a:r>
            <a:endParaRPr lang="en-US"/>
          </a:p>
          <a:p>
            <a:r>
              <a:rPr lang="en-US" err="1"/>
              <a:t>Hva</a:t>
            </a:r>
            <a:r>
              <a:rPr lang="en-US"/>
              <a:t> </a:t>
            </a:r>
            <a:r>
              <a:rPr lang="en-US" err="1"/>
              <a:t>skjer</a:t>
            </a:r>
            <a:r>
              <a:rPr lang="en-US"/>
              <a:t> her?</a:t>
            </a:r>
          </a:p>
          <a:p>
            <a:endParaRPr lang="en-US"/>
          </a:p>
          <a:p>
            <a:r>
              <a:rPr lang="en-US" err="1"/>
              <a:t>Hva</a:t>
            </a:r>
            <a:r>
              <a:rPr lang="en-US"/>
              <a:t> </a:t>
            </a:r>
            <a:r>
              <a:rPr lang="en-US" err="1"/>
              <a:t>gjør</a:t>
            </a:r>
            <a:r>
              <a:rPr lang="en-US"/>
              <a:t> </a:t>
            </a:r>
            <a:r>
              <a:rPr lang="en-US" err="1"/>
              <a:t>han</a:t>
            </a:r>
            <a:r>
              <a:rPr lang="en-US"/>
              <a:t>?? Han legger </a:t>
            </a:r>
            <a:r>
              <a:rPr lang="en-US" err="1"/>
              <a:t>noe</a:t>
            </a:r>
            <a:r>
              <a:rPr lang="en-US"/>
              <a:t> I </a:t>
            </a:r>
            <a:r>
              <a:rPr lang="en-US" err="1"/>
              <a:t>jorda</a:t>
            </a:r>
            <a:r>
              <a:rPr lang="en-US"/>
              <a:t> </a:t>
            </a:r>
            <a:r>
              <a:rPr lang="en-US" err="1"/>
              <a:t>som</a:t>
            </a:r>
            <a:r>
              <a:rPr lang="en-US"/>
              <a:t> </a:t>
            </a:r>
            <a:r>
              <a:rPr lang="en-US" err="1"/>
              <a:t>skal</a:t>
            </a:r>
            <a:r>
              <a:rPr lang="en-US"/>
              <a:t> </a:t>
            </a:r>
            <a:r>
              <a:rPr lang="en-US" err="1"/>
              <a:t>vokse</a:t>
            </a:r>
            <a:r>
              <a:rPr lang="en-US"/>
              <a:t>, </a:t>
            </a:r>
            <a:r>
              <a:rPr lang="en-US" err="1"/>
              <a:t>Hva</a:t>
            </a:r>
            <a:r>
              <a:rPr lang="en-US"/>
              <a:t> </a:t>
            </a:r>
            <a:r>
              <a:rPr lang="en-US" err="1"/>
              <a:t>heter</a:t>
            </a:r>
            <a:r>
              <a:rPr lang="en-US"/>
              <a:t> det?</a:t>
            </a:r>
          </a:p>
          <a:p>
            <a:r>
              <a:rPr lang="nb-NO">
                <a:hlinkClick r:id="rId3"/>
              </a:rPr>
              <a:t>Helt Grønn - Hvordan så frø - </a:t>
            </a:r>
            <a:r>
              <a:rPr lang="nb-NO" err="1">
                <a:hlinkClick r:id="rId3"/>
              </a:rPr>
              <a:t>YouTube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0386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Denne kaninen er død (pek på venstre), men denne kaninen er …? (levende/lever)  </a:t>
            </a:r>
            <a:r>
              <a:rPr lang="nb-NO">
                <a:hlinkClick r:id="rId3"/>
              </a:rPr>
              <a:t>https://image.shutterstock.com/image-vector/cartoon-style-illustration-cute-fluffy-260nw-1514893352.jpg</a:t>
            </a:r>
            <a:r>
              <a:rPr lang="nb-NO"/>
              <a:t> https://image.shutterstock.com/image-illustration/easter-bunny-260nw-50080921.jpg</a:t>
            </a:r>
          </a:p>
          <a:p>
            <a:r>
              <a:rPr lang="nb-NO"/>
              <a:t>Hvis barnet svarer «ikke død», følg opp: ja den ikke død, kan du et annet ord for «ikke død»? Når kaninen er det motsatte ? Av død. Denne musen er ikke død, den er  …?</a:t>
            </a:r>
            <a:endParaRPr lang="nb-NO">
              <a:ea typeface="Calibri"/>
              <a:cs typeface="Calibri"/>
            </a:endParaRPr>
          </a:p>
          <a:p>
            <a:endParaRPr lang="nb-NO"/>
          </a:p>
          <a:p>
            <a:endParaRPr lang="nb-NO"/>
          </a:p>
          <a:p>
            <a:r>
              <a:rPr lang="nb-NO"/>
              <a:t>Hvordan prompte best mulig? (ikke død=0 poeng)</a:t>
            </a:r>
            <a:endParaRPr lang="nb-NO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940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Skall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Bananskall</a:t>
            </a:r>
            <a:r>
              <a:rPr lang="en-US">
                <a:cs typeface="Calibri"/>
              </a:rPr>
              <a:t> )</a:t>
            </a:r>
          </a:p>
          <a:p>
            <a:r>
              <a:rPr lang="en-US" err="1">
                <a:cs typeface="Calibri"/>
              </a:rPr>
              <a:t>Hentet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nb-NO">
                <a:hlinkClick r:id="rId3"/>
              </a:rPr>
              <a:t>Dette er den overraskende grunnen til at du skal spise bananskall - </a:t>
            </a:r>
            <a:r>
              <a:rPr lang="nb-NO" err="1">
                <a:hlinkClick r:id="rId3"/>
              </a:rPr>
              <a:t>Buzzit</a:t>
            </a:r>
            <a:r>
              <a:rPr lang="nb-NO">
                <a:hlinkClick r:id="rId3"/>
              </a:rPr>
              <a:t> (mmdno.cc)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1905-8DDE-4437-B466-BB4F0540EEE5}" type="slidenum">
              <a:rPr lang="nb-NO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895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kalender</a:t>
            </a:r>
            <a:endParaRPr lang="en-US" err="1"/>
          </a:p>
          <a:p>
            <a:r>
              <a:rPr lang="en-US">
                <a:hlinkClick r:id="rId3"/>
              </a:rPr>
              <a:t>Ulike kalendere til ulik bruk, utformet og produsert til ditt formål (konsis.no)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NB! Bilde I </a:t>
            </a:r>
            <a:r>
              <a:rPr lang="en-US" err="1">
                <a:ea typeface="Calibri"/>
                <a:cs typeface="Calibri"/>
              </a:rPr>
              <a:t>boken</a:t>
            </a:r>
            <a:r>
              <a:rPr lang="en-US">
                <a:ea typeface="Calibri"/>
                <a:cs typeface="Calibri"/>
              </a:rPr>
              <a:t> er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liten</a:t>
            </a:r>
            <a:r>
              <a:rPr lang="en-US">
                <a:ea typeface="Calibri"/>
                <a:cs typeface="Calibri"/>
              </a:rPr>
              <a:t> digital </a:t>
            </a:r>
            <a:r>
              <a:rPr lang="en-US" err="1">
                <a:ea typeface="Calibri"/>
                <a:cs typeface="Calibri"/>
              </a:rPr>
              <a:t>kalender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klokke</a:t>
            </a:r>
            <a:r>
              <a:rPr lang="en-US">
                <a:ea typeface="Calibri"/>
                <a:cs typeface="Calibri"/>
              </a:rPr>
              <a:t>... men </a:t>
            </a:r>
            <a:r>
              <a:rPr lang="en-US" err="1">
                <a:ea typeface="Calibri"/>
                <a:cs typeface="Calibri"/>
              </a:rPr>
              <a:t>tror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ikke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fungerer</a:t>
            </a:r>
            <a:r>
              <a:rPr lang="en-US">
                <a:ea typeface="Calibri"/>
                <a:cs typeface="Calibri"/>
              </a:rPr>
              <a:t> best her... </a:t>
            </a:r>
            <a:r>
              <a:rPr lang="en-US">
                <a:hlinkClick r:id="rId4"/>
              </a:rPr>
              <a:t>https://flaskapp.com/coyomi/img/help01_02.png</a:t>
            </a:r>
          </a:p>
          <a:p>
            <a:r>
              <a:rPr lang="en-US">
                <a:ea typeface="Calibri"/>
                <a:cs typeface="Calibri"/>
              </a:rPr>
              <a:t> bruk heller "</a:t>
            </a:r>
            <a:r>
              <a:rPr lang="en-US" err="1">
                <a:ea typeface="Calibri"/>
                <a:cs typeface="Calibri"/>
              </a:rPr>
              <a:t>vanlig</a:t>
            </a:r>
            <a:r>
              <a:rPr lang="en-US">
                <a:ea typeface="Calibri"/>
                <a:cs typeface="Calibri"/>
              </a:rPr>
              <a:t>" </a:t>
            </a:r>
            <a:r>
              <a:rPr lang="en-US" err="1">
                <a:ea typeface="Calibri"/>
                <a:cs typeface="Calibri"/>
              </a:rPr>
              <a:t>papirkalender</a:t>
            </a:r>
            <a:r>
              <a:rPr lang="en-US">
                <a:ea typeface="Calibri"/>
                <a:cs typeface="Calibri"/>
              </a:rPr>
              <a:t>?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8863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Liste</a:t>
            </a:r>
            <a:endParaRPr lang="en-US">
              <a:cs typeface="Calibri"/>
            </a:endParaRPr>
          </a:p>
          <a:p>
            <a:r>
              <a:rPr lang="nb-NO">
                <a:hlinkClick r:id="rId3"/>
              </a:rPr>
              <a:t>Illustrasjon hentet fra Winter </a:t>
            </a:r>
            <a:r>
              <a:rPr lang="nb-NO" err="1">
                <a:hlinkClick r:id="rId3"/>
              </a:rPr>
              <a:t>holidays</a:t>
            </a:r>
            <a:r>
              <a:rPr lang="nb-NO">
                <a:hlinkClick r:id="rId3"/>
              </a:rPr>
              <a:t> | Reima</a:t>
            </a:r>
            <a:r>
              <a:rPr lang="nb-NO"/>
              <a:t> – men klippet sammen på annen måte</a:t>
            </a:r>
            <a:endParaRPr lang="en-US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79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Hva er det?</a:t>
            </a: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Eksempel substantiv/benevne bilde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1905-8DDE-4437-B466-BB4F0540EEE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35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SORTERE – hva gjør barnet her?</a:t>
            </a:r>
            <a:endParaRPr lang="nb-NO"/>
          </a:p>
          <a:p>
            <a:endParaRPr lang="nb-NO">
              <a:cs typeface="Calibri" panose="020F0502020204030204"/>
            </a:endParaRPr>
          </a:p>
          <a:p>
            <a:endParaRPr lang="nb-NO"/>
          </a:p>
          <a:p>
            <a:r>
              <a:rPr lang="nb-NO"/>
              <a:t>Bilde hentet fra: </a:t>
            </a:r>
            <a:r>
              <a:rPr lang="nb-NO">
                <a:hlinkClick r:id="rId3"/>
              </a:rPr>
              <a:t>Gode råd om kilde­sortering (renholdsnytt.no)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/>
              <a:t>Kildesortering/kildesortere</a:t>
            </a:r>
            <a:endParaRPr lang="nb-NO">
              <a:cs typeface="Calibri"/>
            </a:endParaRPr>
          </a:p>
          <a:p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Sjekk om det kan illustreres bedre; 1 søppel - piler til forskjellige søppelkasser/eks søppel i kjøkkenskapet? Video 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1905-8DDE-4437-B466-BB4F0540EEE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1071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Planke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planker</a:t>
            </a:r>
            <a:r>
              <a:rPr lang="en-US">
                <a:cs typeface="Calibri"/>
              </a:rPr>
              <a:t>? - </a:t>
            </a:r>
            <a:r>
              <a:rPr lang="en-US" err="1">
                <a:cs typeface="Calibri"/>
              </a:rPr>
              <a:t>begge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godkjente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svar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eller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finne</a:t>
            </a:r>
            <a:r>
              <a:rPr lang="en-US">
                <a:cs typeface="Calibri"/>
              </a:rPr>
              <a:t> et </a:t>
            </a:r>
            <a:r>
              <a:rPr lang="en-US" err="1">
                <a:cs typeface="Calibri"/>
              </a:rPr>
              <a:t>bilde</a:t>
            </a:r>
            <a:r>
              <a:rPr lang="en-US">
                <a:cs typeface="Calibri"/>
              </a:rPr>
              <a:t> av 1 </a:t>
            </a:r>
            <a:r>
              <a:rPr lang="en-US" err="1">
                <a:cs typeface="Calibri"/>
              </a:rPr>
              <a:t>planke</a:t>
            </a:r>
            <a:r>
              <a:rPr lang="en-US">
                <a:cs typeface="Calibri"/>
              </a:rPr>
              <a:t>?)</a:t>
            </a:r>
            <a:endParaRPr lang="en-US" err="1">
              <a:cs typeface="Calibri"/>
            </a:endParaRPr>
          </a:p>
          <a:p>
            <a:r>
              <a:rPr lang="en-US">
                <a:hlinkClick r:id="rId3"/>
              </a:rPr>
              <a:t>Nytt liv i gamle planker (trenytt.no)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773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skjer med blomstene?</a:t>
            </a:r>
          </a:p>
          <a:p>
            <a:r>
              <a:rPr lang="nb-NO"/>
              <a:t>Ja de dør, hva heter det når blomster dør?</a:t>
            </a:r>
          </a:p>
          <a:p>
            <a:r>
              <a:rPr lang="en-US">
                <a:hlinkClick r:id="rId3"/>
              </a:rPr>
              <a:t>Red rose flower opening and dying time lapse – YouTube</a:t>
            </a:r>
            <a:r>
              <a:rPr lang="nb-NO"/>
              <a:t>  (NB hvite blomster lenger ut i filmen)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045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Jord</a:t>
            </a:r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Hagejord/plenjord | FINN.no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0698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Disse grønnsakene er kastet i…….? Hva heter det der man kaster «matrester» (?).</a:t>
            </a:r>
          </a:p>
          <a:p>
            <a:r>
              <a:rPr lang="nb-NO"/>
              <a:t>Hvis barnet sier «(mat)søppel» - følg opp med ja, det kan hete matsøppel – men det kan også hete noe annet. Kan du et annet ord for (mat)søppel?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Matavfall </a:t>
            </a:r>
          </a:p>
          <a:p>
            <a:r>
              <a:rPr lang="nb-NO"/>
              <a:t>Hvordan prompte her best mulig her….?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1905-8DDE-4437-B466-BB4F0540EEE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0977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Rekkefølge etter </a:t>
            </a:r>
            <a:r>
              <a:rPr lang="nb-NO" err="1"/>
              <a:t>AoA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6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Items </a:t>
            </a:r>
            <a:r>
              <a:rPr lang="en-US" err="1">
                <a:cs typeface="Calibri"/>
              </a:rPr>
              <a:t>markert</a:t>
            </a:r>
            <a:r>
              <a:rPr lang="en-US">
                <a:cs typeface="Calibri"/>
              </a:rPr>
              <a:t> med * er </a:t>
            </a:r>
            <a:r>
              <a:rPr lang="nb-NO">
                <a:cs typeface="Calibri"/>
              </a:rPr>
              <a:t>vanskelig å illustrere/få </a:t>
            </a:r>
            <a:r>
              <a:rPr lang="nb-NO" err="1">
                <a:cs typeface="Calibri"/>
              </a:rPr>
              <a:t>promptet</a:t>
            </a:r>
            <a:r>
              <a:rPr lang="nb-NO">
                <a:cs typeface="Calibri"/>
              </a:rPr>
              <a:t> riktig svar – vurder å bytte ut!</a:t>
            </a:r>
          </a:p>
          <a:p>
            <a:r>
              <a:rPr lang="en-US">
                <a:cs typeface="Calibri"/>
              </a:rPr>
              <a:t>ENSOM OG MISUNNELIG FUNGERTE DÅRLIG VED UTPRØVING FORDI </a:t>
            </a:r>
            <a:r>
              <a:rPr lang="en-US" err="1">
                <a:cs typeface="Calibri"/>
              </a:rPr>
              <a:t>vanskelig</a:t>
            </a:r>
            <a:r>
              <a:rPr lang="en-US">
                <a:cs typeface="Calibri"/>
              </a:rPr>
              <a:t> å </a:t>
            </a:r>
            <a:r>
              <a:rPr lang="en-US" err="1">
                <a:cs typeface="Calibri"/>
              </a:rPr>
              <a:t>få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promtet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riktig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målord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Byttet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Kalender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Visne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ny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utprøving</a:t>
            </a:r>
            <a:endParaRPr lang="en-US">
              <a:cs typeface="Calibri"/>
            </a:endParaRPr>
          </a:p>
          <a:p>
            <a:endParaRPr lang="en-US" err="1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8809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Misunnelig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ITEM BYTTET UT MED KALENDER – OGSÅ VANSKELIG I UTPRØVINGEN ; MEN MULIG Å ILLUSTRERE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Se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spiser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sjokolade</a:t>
            </a:r>
            <a:r>
              <a:rPr lang="en-US">
                <a:cs typeface="Calibri"/>
              </a:rPr>
              <a:t>. Hun er glad.</a:t>
            </a:r>
          </a:p>
          <a:p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Se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spiser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eple</a:t>
            </a:r>
            <a:r>
              <a:rPr lang="en-US">
                <a:cs typeface="Calibri"/>
              </a:rPr>
              <a:t>. Hun ser </a:t>
            </a:r>
            <a:r>
              <a:rPr lang="en-US" err="1">
                <a:cs typeface="Calibri"/>
              </a:rPr>
              <a:t>litt</a:t>
            </a:r>
            <a:r>
              <a:rPr lang="en-US">
                <a:cs typeface="Calibri"/>
              </a:rPr>
              <a:t> sur </a:t>
            </a:r>
            <a:r>
              <a:rPr lang="en-US" err="1">
                <a:cs typeface="Calibri"/>
              </a:rPr>
              <a:t>ut.</a:t>
            </a:r>
            <a:r>
              <a:rPr lang="en-US">
                <a:cs typeface="Calibri"/>
              </a:rPr>
              <a:t> Det er </a:t>
            </a:r>
            <a:r>
              <a:rPr lang="en-US" err="1">
                <a:cs typeface="Calibri"/>
              </a:rPr>
              <a:t>urettferdig</a:t>
            </a:r>
            <a:r>
              <a:rPr lang="en-US">
                <a:cs typeface="Calibri"/>
              </a:rPr>
              <a:t>. Hun </a:t>
            </a:r>
            <a:r>
              <a:rPr lang="en-US" err="1">
                <a:cs typeface="Calibri"/>
              </a:rPr>
              <a:t>vil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 ha </a:t>
            </a:r>
            <a:r>
              <a:rPr lang="en-US" err="1">
                <a:cs typeface="Calibri"/>
              </a:rPr>
              <a:t>sjokolade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sånn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den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når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vil</a:t>
            </a:r>
            <a:r>
              <a:rPr lang="en-US">
                <a:cs typeface="Calibri"/>
              </a:rPr>
              <a:t> ha </a:t>
            </a:r>
            <a:r>
              <a:rPr lang="en-US" err="1">
                <a:cs typeface="Calibri"/>
              </a:rPr>
              <a:t>noe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Altfor</a:t>
            </a:r>
            <a:r>
              <a:rPr lang="en-US">
                <a:cs typeface="Calibri"/>
              </a:rPr>
              <a:t> lang </a:t>
            </a:r>
            <a:r>
              <a:rPr lang="en-US" err="1">
                <a:cs typeface="Calibri"/>
              </a:rPr>
              <a:t>instruksjon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hvordan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gjøre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annen</a:t>
            </a:r>
            <a:r>
              <a:rPr lang="en-US">
                <a:cs typeface="Calibri"/>
              </a:rPr>
              <a:t> mate?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4986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Ensom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ITEM BYTTET UT MED VISNE (</a:t>
            </a:r>
            <a:r>
              <a:rPr lang="en-US" err="1">
                <a:cs typeface="Calibri"/>
              </a:rPr>
              <a:t>etter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utprøving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10-14 </a:t>
            </a:r>
            <a:r>
              <a:rPr lang="en-US" err="1">
                <a:cs typeface="Calibri"/>
              </a:rPr>
              <a:t>åringer</a:t>
            </a:r>
            <a:r>
              <a:rPr lang="en-US">
                <a:cs typeface="Calibri"/>
              </a:rPr>
              <a:t> + 4-5 </a:t>
            </a:r>
            <a:r>
              <a:rPr lang="en-US" err="1">
                <a:cs typeface="Calibri"/>
              </a:rPr>
              <a:t>åringer</a:t>
            </a:r>
            <a:r>
              <a:rPr lang="en-US">
                <a:cs typeface="Calibri"/>
              </a:rPr>
              <a:t>); </a:t>
            </a:r>
            <a:r>
              <a:rPr lang="en-US" err="1">
                <a:cs typeface="Calibri"/>
              </a:rPr>
              <a:t>visne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 VANSKELIG ITEM MEN MULIG Å ILLUSTRERE. </a:t>
            </a:r>
          </a:p>
          <a:p>
            <a:r>
              <a:rPr lang="en-US" err="1">
                <a:cs typeface="Calibri"/>
              </a:rPr>
              <a:t>Barna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trist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utenfor</a:t>
            </a:r>
            <a:r>
              <a:rPr lang="en-US">
                <a:cs typeface="Calibri"/>
              </a:rPr>
              <a:t>, lei seg, </a:t>
            </a:r>
          </a:p>
          <a:p>
            <a:r>
              <a:rPr lang="en-US" err="1">
                <a:cs typeface="Calibri"/>
              </a:rPr>
              <a:t>Kun</a:t>
            </a:r>
            <a:r>
              <a:rPr lang="en-US">
                <a:cs typeface="Calibri"/>
              </a:rPr>
              <a:t> 14 </a:t>
            </a:r>
            <a:r>
              <a:rPr lang="en-US" err="1">
                <a:cs typeface="Calibri"/>
              </a:rPr>
              <a:t>åringene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ensom</a:t>
            </a:r>
            <a:r>
              <a:rPr lang="en-US">
                <a:cs typeface="Calibri"/>
              </a:rPr>
              <a:t>…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Denne </a:t>
            </a:r>
            <a:r>
              <a:rPr lang="en-US" err="1">
                <a:cs typeface="Calibri"/>
              </a:rPr>
              <a:t>damen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glad 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har</a:t>
            </a:r>
            <a:r>
              <a:rPr lang="en-US">
                <a:cs typeface="Calibri"/>
              </a:rPr>
              <a:t> mange </a:t>
            </a:r>
            <a:r>
              <a:rPr lang="en-US" err="1">
                <a:cs typeface="Calibri"/>
              </a:rPr>
              <a:t>gode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venner</a:t>
            </a:r>
            <a:r>
              <a:rPr lang="en-US">
                <a:cs typeface="Calibri"/>
              </a:rPr>
              <a:t>./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koser</a:t>
            </a:r>
            <a:r>
              <a:rPr lang="en-US">
                <a:cs typeface="Calibri"/>
              </a:rPr>
              <a:t> seg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…?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Denne </a:t>
            </a:r>
            <a:r>
              <a:rPr lang="en-US" err="1">
                <a:cs typeface="Calibri"/>
              </a:rPr>
              <a:t>damen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, men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ikke</a:t>
            </a:r>
            <a:r>
              <a:rPr lang="en-US">
                <a:cs typeface="Calibri"/>
              </a:rPr>
              <a:t> glad. Hun er </a:t>
            </a:r>
            <a:r>
              <a:rPr lang="en-US" err="1">
                <a:cs typeface="Calibri"/>
              </a:rPr>
              <a:t>trist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tror</a:t>
            </a:r>
            <a:r>
              <a:rPr lang="en-US">
                <a:cs typeface="Calibri"/>
              </a:rPr>
              <a:t> du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føler</a:t>
            </a:r>
            <a:r>
              <a:rPr lang="en-US">
                <a:cs typeface="Calibri"/>
              </a:rPr>
              <a:t> da? Hun </a:t>
            </a:r>
            <a:r>
              <a:rPr lang="en-US" err="1">
                <a:cs typeface="Calibri"/>
              </a:rPr>
              <a:t>føler</a:t>
            </a:r>
            <a:r>
              <a:rPr lang="en-US">
                <a:cs typeface="Calibri"/>
              </a:rPr>
              <a:t> seg  ……  (</a:t>
            </a:r>
            <a:r>
              <a:rPr lang="en-US" err="1">
                <a:cs typeface="Calibri"/>
              </a:rPr>
              <a:t>ensom</a:t>
            </a:r>
            <a:r>
              <a:rPr lang="en-US">
                <a:cs typeface="Calibri"/>
              </a:rPr>
              <a:t>)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Def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boken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vond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følelse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kjenne</a:t>
            </a:r>
            <a:r>
              <a:rPr lang="en-US">
                <a:cs typeface="Calibri"/>
              </a:rPr>
              <a:t> seg </a:t>
            </a:r>
            <a:r>
              <a:rPr lang="en-US" err="1">
                <a:cs typeface="Calibri"/>
              </a:rPr>
              <a:t>alene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savne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venner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trist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kjedelig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NB! For lang </a:t>
            </a:r>
            <a:r>
              <a:rPr lang="en-US" err="1">
                <a:cs typeface="Calibri"/>
              </a:rPr>
              <a:t>instruksjon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finnes</a:t>
            </a:r>
            <a:r>
              <a:rPr lang="en-US">
                <a:cs typeface="Calibri"/>
              </a:rPr>
              <a:t> det </a:t>
            </a:r>
            <a:r>
              <a:rPr lang="en-US" err="1">
                <a:cs typeface="Calibri"/>
              </a:rPr>
              <a:t>annen</a:t>
            </a:r>
            <a:r>
              <a:rPr lang="en-US">
                <a:cs typeface="Calibri"/>
              </a:rPr>
              <a:t> mate å </a:t>
            </a:r>
            <a:r>
              <a:rPr lang="en-US" err="1">
                <a:cs typeface="Calibri"/>
              </a:rPr>
              <a:t>gjøre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?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Glad: http://www.kmd.dk/-/media/master/images/content-images/people-and-family/elderly.jpg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Ensom</a:t>
            </a:r>
            <a:r>
              <a:rPr lang="en-US">
                <a:cs typeface="Calibri"/>
              </a:rPr>
              <a:t>: https://asset.dr.dk/imagescaler01/https%3A%2F%2Fwww.dr.dk%2Fimages%2Fother%2F2015%2F04%2F27%2F439e0787-5bad-4dbd-b2ed-cc4bf89a8cf8_ensom_dame.jpg&amp;w=1200&amp;675&amp;scaleAfter=crop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864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skjer her? </a:t>
            </a:r>
          </a:p>
          <a:p>
            <a:r>
              <a:rPr lang="nb-NO">
                <a:cs typeface="Calibri"/>
              </a:rPr>
              <a:t>Hva gjør gutten med ballen?</a:t>
            </a:r>
          </a:p>
          <a:p>
            <a:r>
              <a:rPr lang="nb-NO">
                <a:cs typeface="Calibri"/>
              </a:rPr>
              <a:t>kaste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C1905-8DDE-4437-B466-BB4F0540EEE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902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Eksempel verb – video</a:t>
            </a:r>
          </a:p>
          <a:p>
            <a:endParaRPr lang="nb-NO"/>
          </a:p>
          <a:p>
            <a:r>
              <a:rPr lang="nb-NO"/>
              <a:t>Hva skjer her/hva gjør barna her?</a:t>
            </a:r>
          </a:p>
          <a:p>
            <a:r>
              <a:rPr lang="nb-NO"/>
              <a:t>Kjører båt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274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Hva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gjør</a:t>
            </a:r>
            <a:r>
              <a:rPr lang="en-US">
                <a:ea typeface="Calibri"/>
                <a:cs typeface="Calibri"/>
              </a:rPr>
              <a:t> de? (</a:t>
            </a:r>
            <a:r>
              <a:rPr lang="en-US" err="1">
                <a:ea typeface="Calibri"/>
                <a:cs typeface="Calibri"/>
              </a:rPr>
              <a:t>Krangler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r>
              <a:rPr lang="en-US" err="1">
                <a:ea typeface="Calibri"/>
                <a:cs typeface="Calibri"/>
              </a:rPr>
              <a:t>hjelp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Hva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heter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når</a:t>
            </a:r>
            <a:r>
              <a:rPr lang="en-US">
                <a:ea typeface="Calibri"/>
                <a:cs typeface="Calibri"/>
              </a:rPr>
              <a:t> e </a:t>
            </a:r>
            <a:r>
              <a:rPr lang="en-US" err="1">
                <a:ea typeface="Calibri"/>
                <a:cs typeface="Calibri"/>
              </a:rPr>
              <a:t>ikke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vil</a:t>
            </a:r>
            <a:r>
              <a:rPr lang="en-US">
                <a:ea typeface="Calibri"/>
                <a:cs typeface="Calibri"/>
              </a:rPr>
              <a:t> dele/</a:t>
            </a:r>
            <a:r>
              <a:rPr lang="en-US" err="1">
                <a:ea typeface="Calibri"/>
                <a:cs typeface="Calibri"/>
              </a:rPr>
              <a:t>begge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vil</a:t>
            </a:r>
            <a:r>
              <a:rPr lang="en-US">
                <a:ea typeface="Calibri"/>
                <a:cs typeface="Calibri"/>
              </a:rPr>
              <a:t> ha det </a:t>
            </a:r>
            <a:r>
              <a:rPr lang="en-US" err="1">
                <a:ea typeface="Calibri"/>
                <a:cs typeface="Calibri"/>
              </a:rPr>
              <a:t>samme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de </a:t>
            </a:r>
            <a:r>
              <a:rPr lang="en-US" err="1">
                <a:ea typeface="Calibri"/>
                <a:cs typeface="Calibri"/>
              </a:rPr>
              <a:t>blir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sinte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hverandre</a:t>
            </a:r>
            <a:r>
              <a:rPr lang="en-US">
                <a:ea typeface="Calibri"/>
                <a:cs typeface="Calibri"/>
              </a:rPr>
              <a:t>. 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https://watermark.lovepik.com/photo/20211203/large/lovepik-siblings-quarrel-for-diary-picture_501504096.jpg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2024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skjer med planten? Den …. (visner) BYTT TIL BLOMST SLIK AT DU IKKE SIER PLANTE</a:t>
            </a:r>
          </a:p>
          <a:p>
            <a:r>
              <a:rPr lang="nb-NO"/>
              <a:t>Hvis barnets svar er «planten dør», følg opp med «ja den dør, det heter noe spesielt når planten dør og tørker inn sånn. Da heter det…?»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634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Hva gjør damen?</a:t>
            </a:r>
          </a:p>
          <a:p>
            <a:r>
              <a:rPr lang="nb-NO"/>
              <a:t>Hva skjer her?</a:t>
            </a:r>
          </a:p>
          <a:p>
            <a:r>
              <a:rPr lang="nb-NO"/>
              <a:t>BYGGER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4137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Liste</a:t>
            </a:r>
            <a:r>
              <a:rPr lang="en-US">
                <a:cs typeface="Calibri"/>
              </a:rPr>
              <a:t> 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Denne listen er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boken</a:t>
            </a:r>
            <a:r>
              <a:rPr lang="en-US">
                <a:cs typeface="Calibri"/>
              </a:rPr>
              <a:t> …</a:t>
            </a:r>
          </a:p>
          <a:p>
            <a:r>
              <a:rPr lang="en-US" err="1">
                <a:cs typeface="Calibri"/>
              </a:rPr>
              <a:t>Bør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skrive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selv</a:t>
            </a:r>
            <a:r>
              <a:rPr lang="en-US">
                <a:cs typeface="Calibri"/>
              </a:rPr>
              <a:t>?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likner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boken</a:t>
            </a:r>
            <a:r>
              <a:rPr lang="en-US">
                <a:cs typeface="Calibri"/>
              </a:rPr>
              <a:t> sin? Med </a:t>
            </a:r>
            <a:r>
              <a:rPr lang="en-US" err="1">
                <a:cs typeface="Calibri"/>
              </a:rPr>
              <a:t>illustrasjoner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tegninger</a:t>
            </a:r>
            <a:r>
              <a:rPr lang="en-US">
                <a:cs typeface="Calibri"/>
              </a:rPr>
              <a:t>?</a:t>
            </a:r>
          </a:p>
          <a:p>
            <a:r>
              <a:rPr lang="en-US">
                <a:cs typeface="Calibri"/>
              </a:rPr>
              <a:t>+ alternative </a:t>
            </a:r>
            <a:r>
              <a:rPr lang="en-US" err="1">
                <a:cs typeface="Calibri"/>
              </a:rPr>
              <a:t>tegninger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mer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voksenlike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presentasjoner</a:t>
            </a:r>
            <a:r>
              <a:rPr lang="en-US">
                <a:cs typeface="Calibri"/>
              </a:rPr>
              <a:t> av </a:t>
            </a:r>
            <a:r>
              <a:rPr lang="en-US" err="1">
                <a:cs typeface="Calibri"/>
              </a:rPr>
              <a:t>liste</a:t>
            </a:r>
            <a:r>
              <a:rPr lang="en-US">
                <a:cs typeface="Calibri"/>
              </a:rPr>
              <a:t>?)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5577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cs typeface="Calibri"/>
              </a:rPr>
              <a:t>Hvorfor</a:t>
            </a:r>
            <a:r>
              <a:rPr lang="en-US">
                <a:cs typeface="Calibri"/>
              </a:rPr>
              <a:t> ser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sånn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ut</a:t>
            </a:r>
            <a:r>
              <a:rPr lang="en-US">
                <a:cs typeface="Calibri"/>
              </a:rPr>
              <a:t>?</a:t>
            </a:r>
          </a:p>
          <a:p>
            <a:r>
              <a:rPr lang="en-US">
                <a:cs typeface="Calibri"/>
              </a:rPr>
              <a:t>“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blir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føler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når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ser </a:t>
            </a:r>
            <a:r>
              <a:rPr lang="en-US" err="1">
                <a:cs typeface="Calibri"/>
              </a:rPr>
              <a:t>edderkoppen</a:t>
            </a:r>
            <a:r>
              <a:rPr lang="en-US">
                <a:cs typeface="Calibri"/>
              </a:rPr>
              <a:t>?” </a:t>
            </a:r>
          </a:p>
          <a:p>
            <a:r>
              <a:rPr lang="en-US" err="1">
                <a:cs typeface="Calibri"/>
              </a:rPr>
              <a:t>Hjelp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føler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seg </a:t>
            </a:r>
            <a:r>
              <a:rPr lang="en-US" err="1">
                <a:cs typeface="Calibri"/>
              </a:rPr>
              <a:t>modig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tøff</a:t>
            </a:r>
            <a:r>
              <a:rPr lang="en-US">
                <a:cs typeface="Calibri"/>
              </a:rPr>
              <a:t>? </a:t>
            </a:r>
            <a:r>
              <a:rPr lang="en-US" err="1">
                <a:cs typeface="Calibri"/>
              </a:rPr>
              <a:t>eller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hun</a:t>
            </a:r>
            <a:r>
              <a:rPr lang="en-US">
                <a:cs typeface="Calibri"/>
              </a:rPr>
              <a:t> …. ?   (er det </a:t>
            </a:r>
            <a:r>
              <a:rPr lang="en-US" err="1">
                <a:cs typeface="Calibri"/>
              </a:rPr>
              <a:t>bedre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motsetninger</a:t>
            </a:r>
            <a:r>
              <a:rPr lang="en-US">
                <a:cs typeface="Calibri"/>
              </a:rPr>
              <a:t> her – med 2 </a:t>
            </a:r>
            <a:r>
              <a:rPr lang="en-US" err="1">
                <a:cs typeface="Calibri"/>
              </a:rPr>
              <a:t>bilder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jf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levende</a:t>
            </a:r>
            <a:r>
              <a:rPr lang="en-US">
                <a:cs typeface="Calibri"/>
              </a:rPr>
              <a:t>?)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Alternative </a:t>
            </a:r>
            <a:r>
              <a:rPr lang="en-US" err="1">
                <a:cs typeface="Calibri"/>
              </a:rPr>
              <a:t>bilder</a:t>
            </a:r>
            <a:r>
              <a:rPr lang="en-US">
                <a:cs typeface="Calibri"/>
              </a:rPr>
              <a:t>:</a:t>
            </a:r>
          </a:p>
          <a:p>
            <a:r>
              <a:rPr lang="en-US">
                <a:cs typeface="Calibri"/>
              </a:rPr>
              <a:t>Damen: </a:t>
            </a:r>
            <a:r>
              <a:rPr lang="en-US">
                <a:hlinkClick r:id="rId3"/>
              </a:rPr>
              <a:t>Do you have </a:t>
            </a:r>
            <a:r>
              <a:rPr lang="en-US" err="1">
                <a:hlinkClick r:id="rId3"/>
              </a:rPr>
              <a:t>earachnophobia</a:t>
            </a:r>
            <a:r>
              <a:rPr lang="en-US">
                <a:hlinkClick r:id="rId3"/>
              </a:rPr>
              <a:t>? What to do if the bugs move in | London Evening Standard | Evening Standard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: </a:t>
            </a:r>
            <a:r>
              <a:rPr lang="nb-NO" err="1">
                <a:hlinkClick r:id="rId4"/>
              </a:rPr>
              <a:t>Arachnophobia</a:t>
            </a:r>
            <a:r>
              <a:rPr lang="nb-NO">
                <a:hlinkClick r:id="rId4"/>
              </a:rPr>
              <a:t> 3 Stock Photo - </a:t>
            </a:r>
            <a:r>
              <a:rPr lang="nb-NO" err="1">
                <a:hlinkClick r:id="rId4"/>
              </a:rPr>
              <a:t>Download</a:t>
            </a:r>
            <a:r>
              <a:rPr lang="nb-NO">
                <a:hlinkClick r:id="rId4"/>
              </a:rPr>
              <a:t> Image </a:t>
            </a:r>
            <a:r>
              <a:rPr lang="nb-NO" err="1">
                <a:hlinkClick r:id="rId4"/>
              </a:rPr>
              <a:t>Now</a:t>
            </a:r>
            <a:r>
              <a:rPr lang="nb-NO">
                <a:hlinkClick r:id="rId4"/>
              </a:rPr>
              <a:t> - </a:t>
            </a:r>
            <a:r>
              <a:rPr lang="nb-NO" err="1">
                <a:hlinkClick r:id="rId4"/>
              </a:rPr>
              <a:t>iStock</a:t>
            </a:r>
            <a:r>
              <a:rPr lang="nb-NO">
                <a:hlinkClick r:id="rId4"/>
              </a:rPr>
              <a:t> (istockphoto.com)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149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Levende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Går</a:t>
            </a:r>
            <a:r>
              <a:rPr lang="en-US">
                <a:cs typeface="Calibri"/>
              </a:rPr>
              <a:t> det an å </a:t>
            </a:r>
            <a:r>
              <a:rPr lang="en-US" err="1">
                <a:cs typeface="Calibri"/>
              </a:rPr>
              <a:t>tenke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motsetning</a:t>
            </a:r>
            <a:r>
              <a:rPr lang="en-US">
                <a:cs typeface="Calibri"/>
              </a:rPr>
              <a:t> her? Denne er </a:t>
            </a:r>
            <a:r>
              <a:rPr lang="en-US" err="1">
                <a:cs typeface="Calibri"/>
              </a:rPr>
              <a:t>død</a:t>
            </a:r>
            <a:r>
              <a:rPr lang="en-US">
                <a:cs typeface="Calibri"/>
              </a:rPr>
              <a:t> vs </a:t>
            </a:r>
            <a:r>
              <a:rPr lang="en-US" err="1">
                <a:cs typeface="Calibri"/>
              </a:rPr>
              <a:t>denne</a:t>
            </a:r>
            <a:r>
              <a:rPr lang="en-US">
                <a:cs typeface="Calibri"/>
              </a:rPr>
              <a:t> er …. (</a:t>
            </a:r>
            <a:r>
              <a:rPr lang="en-US" err="1">
                <a:cs typeface="Calibri"/>
              </a:rPr>
              <a:t>levende</a:t>
            </a:r>
            <a:r>
              <a:rPr lang="en-US">
                <a:cs typeface="Calibri"/>
              </a:rPr>
              <a:t>?) </a:t>
            </a:r>
            <a:r>
              <a:rPr lang="en-US" err="1">
                <a:cs typeface="Calibri"/>
              </a:rPr>
              <a:t>eller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dte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vanskelig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mht</a:t>
            </a:r>
            <a:r>
              <a:rPr lang="en-US">
                <a:cs typeface="Calibri"/>
              </a:rPr>
              <a:t> "</a:t>
            </a:r>
            <a:r>
              <a:rPr lang="en-US" err="1">
                <a:cs typeface="Calibri"/>
              </a:rPr>
              <a:t>øvingsoppgaver</a:t>
            </a:r>
            <a:r>
              <a:rPr lang="en-US">
                <a:cs typeface="Calibri"/>
              </a:rPr>
              <a:t> - </a:t>
            </a:r>
            <a:r>
              <a:rPr lang="en-US" err="1">
                <a:cs typeface="Calibri"/>
              </a:rPr>
              <a:t>må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evt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slik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øving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også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6345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gjør</a:t>
            </a:r>
            <a:r>
              <a:rPr lang="en-US">
                <a:cs typeface="Calibri"/>
              </a:rPr>
              <a:t> de?</a:t>
            </a:r>
            <a:endParaRPr lang="nb-NO"/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Krangler</a:t>
            </a:r>
            <a:endParaRPr lang="en-US" err="1"/>
          </a:p>
          <a:p>
            <a:endParaRPr lang="en-US">
              <a:cs typeface="Calibri" panose="020F0502020204030204"/>
            </a:endParaRPr>
          </a:p>
          <a:p>
            <a:r>
              <a:rPr lang="en-US">
                <a:hlinkClick r:id="rId3"/>
              </a:rPr>
              <a:t>https://t4.ftcdn.net/jpg/03/28/16/79/360_F_328167959_c24XwhmCEYCOcY4D5i1Y8QbyFsfnmvkF.jpg</a:t>
            </a:r>
            <a:endParaRPr lang="nb-NO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1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kalender</a:t>
            </a:r>
            <a:endParaRPr lang="en-US" err="1"/>
          </a:p>
          <a:p>
            <a:r>
              <a:rPr lang="en-US">
                <a:hlinkClick r:id="rId3"/>
              </a:rPr>
              <a:t>Ulike kalendere til ulik bruk, utformet og produsert til ditt formål (konsis.no)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NB! Bilde I </a:t>
            </a:r>
            <a:r>
              <a:rPr lang="en-US" err="1">
                <a:ea typeface="Calibri"/>
                <a:cs typeface="Calibri"/>
              </a:rPr>
              <a:t>boken</a:t>
            </a:r>
            <a:r>
              <a:rPr lang="en-US">
                <a:ea typeface="Calibri"/>
                <a:cs typeface="Calibri"/>
              </a:rPr>
              <a:t> er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liten</a:t>
            </a:r>
            <a:r>
              <a:rPr lang="en-US">
                <a:ea typeface="Calibri"/>
                <a:cs typeface="Calibri"/>
              </a:rPr>
              <a:t> digital </a:t>
            </a:r>
            <a:r>
              <a:rPr lang="en-US" err="1">
                <a:ea typeface="Calibri"/>
                <a:cs typeface="Calibri"/>
              </a:rPr>
              <a:t>kalender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klokke</a:t>
            </a:r>
            <a:r>
              <a:rPr lang="en-US">
                <a:ea typeface="Calibri"/>
                <a:cs typeface="Calibri"/>
              </a:rPr>
              <a:t>... men </a:t>
            </a:r>
            <a:r>
              <a:rPr lang="en-US" err="1">
                <a:ea typeface="Calibri"/>
                <a:cs typeface="Calibri"/>
              </a:rPr>
              <a:t>tror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ikke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fungerer</a:t>
            </a:r>
            <a:r>
              <a:rPr lang="en-US">
                <a:ea typeface="Calibri"/>
                <a:cs typeface="Calibri"/>
              </a:rPr>
              <a:t> best her... </a:t>
            </a:r>
            <a:r>
              <a:rPr lang="en-US">
                <a:hlinkClick r:id="rId4"/>
              </a:rPr>
              <a:t>https://flaskapp.com/coyomi/img/help01_02.png</a:t>
            </a:r>
          </a:p>
          <a:p>
            <a:r>
              <a:rPr lang="en-US">
                <a:ea typeface="Calibri"/>
                <a:cs typeface="Calibri"/>
              </a:rPr>
              <a:t> bruk heller "</a:t>
            </a:r>
            <a:r>
              <a:rPr lang="en-US" err="1">
                <a:ea typeface="Calibri"/>
                <a:cs typeface="Calibri"/>
              </a:rPr>
              <a:t>vanlig</a:t>
            </a:r>
            <a:r>
              <a:rPr lang="en-US">
                <a:ea typeface="Calibri"/>
                <a:cs typeface="Calibri"/>
              </a:rPr>
              <a:t>" </a:t>
            </a:r>
            <a:r>
              <a:rPr lang="en-US" err="1">
                <a:ea typeface="Calibri"/>
                <a:cs typeface="Calibri"/>
              </a:rPr>
              <a:t>papirkalender</a:t>
            </a:r>
            <a:r>
              <a:rPr lang="en-US">
                <a:ea typeface="Calibri"/>
                <a:cs typeface="Calibri"/>
              </a:rPr>
              <a:t>?</a:t>
            </a:r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405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Hva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gjør</a:t>
            </a:r>
            <a:r>
              <a:rPr lang="en-US">
                <a:ea typeface="Calibri"/>
                <a:cs typeface="Calibri"/>
              </a:rPr>
              <a:t> de? </a:t>
            </a:r>
          </a:p>
          <a:p>
            <a:r>
              <a:rPr lang="en-US">
                <a:ea typeface="Calibri"/>
                <a:cs typeface="Calibri"/>
              </a:rPr>
              <a:t>(de er </a:t>
            </a:r>
            <a:r>
              <a:rPr lang="en-US" err="1">
                <a:ea typeface="Calibri"/>
                <a:cs typeface="Calibri"/>
              </a:rPr>
              <a:t>sinte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hverandre</a:t>
            </a:r>
            <a:r>
              <a:rPr lang="en-US">
                <a:ea typeface="Calibri"/>
                <a:cs typeface="Calibri"/>
              </a:rPr>
              <a:t> . </a:t>
            </a:r>
            <a:r>
              <a:rPr lang="en-US" err="1">
                <a:ea typeface="Calibri"/>
                <a:cs typeface="Calibri"/>
              </a:rPr>
              <a:t>Hva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heter</a:t>
            </a:r>
            <a:r>
              <a:rPr lang="en-US">
                <a:ea typeface="Calibri"/>
                <a:cs typeface="Calibri"/>
              </a:rPr>
              <a:t> det da? 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https://t3.ftcdn.net/jpg/01/35/41/26/240_F_135412688_0hP13TEGPYs3RqG8PoMjNUkOTBwW3zqt.jpg</a:t>
            </a: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966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Denne </a:t>
            </a:r>
            <a:r>
              <a:rPr lang="en-US" err="1">
                <a:cs typeface="Calibri"/>
              </a:rPr>
              <a:t>gutten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sint</a:t>
            </a:r>
            <a:r>
              <a:rPr lang="en-US">
                <a:cs typeface="Calibri"/>
              </a:rPr>
              <a:t>. Denne </a:t>
            </a:r>
            <a:r>
              <a:rPr lang="en-US" err="1">
                <a:cs typeface="Calibri"/>
              </a:rPr>
              <a:t>gutten</a:t>
            </a:r>
            <a:r>
              <a:rPr lang="en-US">
                <a:cs typeface="Calibri"/>
              </a:rPr>
              <a:t> er …? 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denne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gutten</a:t>
            </a:r>
            <a:r>
              <a:rPr lang="en-US">
                <a:cs typeface="Calibri"/>
              </a:rPr>
              <a:t>?</a:t>
            </a:r>
            <a:endParaRPr lang="en-US"/>
          </a:p>
          <a:p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hjelp</a:t>
            </a:r>
            <a:r>
              <a:rPr lang="en-US">
                <a:cs typeface="Calibri"/>
              </a:rPr>
              <a:t>. Er </a:t>
            </a:r>
            <a:r>
              <a:rPr lang="en-US" err="1">
                <a:cs typeface="Calibri"/>
              </a:rPr>
              <a:t>han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sint</a:t>
            </a:r>
            <a:r>
              <a:rPr lang="en-US">
                <a:cs typeface="Calibri"/>
              </a:rPr>
              <a:t>? Nei, 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han</a:t>
            </a:r>
            <a:r>
              <a:rPr lang="en-US">
                <a:cs typeface="Calibri"/>
              </a:rPr>
              <a:t> da? Ser du at </a:t>
            </a:r>
            <a:r>
              <a:rPr lang="en-US" err="1">
                <a:cs typeface="Calibri"/>
              </a:rPr>
              <a:t>han</a:t>
            </a:r>
            <a:r>
              <a:rPr lang="en-US">
                <a:cs typeface="Calibri"/>
              </a:rPr>
              <a:t> smiler?)… </a:t>
            </a:r>
            <a:r>
              <a:rPr lang="en-US" err="1">
                <a:cs typeface="Calibri"/>
              </a:rPr>
              <a:t>han</a:t>
            </a:r>
            <a:r>
              <a:rPr lang="en-US">
                <a:cs typeface="Calibri"/>
              </a:rPr>
              <a:t> er glad...</a:t>
            </a:r>
            <a:endParaRPr lang="en-US"/>
          </a:p>
          <a:p>
            <a:r>
              <a:rPr lang="en-US"/>
              <a:t>Sint: https://www.foreldremestring.no/blog/</a:t>
            </a:r>
          </a:p>
          <a:p>
            <a:r>
              <a:rPr lang="en-US">
                <a:cs typeface="Calibri"/>
              </a:rPr>
              <a:t>Glad: istockphoto.com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Stratgei</a:t>
            </a:r>
            <a:r>
              <a:rPr lang="en-US">
                <a:cs typeface="Calibri"/>
              </a:rPr>
              <a:t>: </a:t>
            </a:r>
            <a:r>
              <a:rPr lang="en-US"/>
              <a:t>name after a prompt related to a comparison picture </a:t>
            </a:r>
            <a:r>
              <a:rPr lang="en-US" err="1">
                <a:cs typeface="Calibri"/>
              </a:rPr>
              <a:t>benevne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etter</a:t>
            </a:r>
            <a:r>
              <a:rPr lang="en-US">
                <a:cs typeface="Calibri"/>
              </a:rPr>
              <a:t> prompting </a:t>
            </a:r>
            <a:r>
              <a:rPr lang="en-US" err="1">
                <a:cs typeface="Calibri"/>
              </a:rPr>
              <a:t>ved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hjelp</a:t>
            </a:r>
            <a:r>
              <a:rPr lang="en-US">
                <a:cs typeface="Calibri"/>
              </a:rPr>
              <a:t> av et </a:t>
            </a:r>
            <a:r>
              <a:rPr lang="en-US" err="1">
                <a:cs typeface="Calibri"/>
              </a:rPr>
              <a:t>sammenlikningsbilde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f.eks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Motsetning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følelser</a:t>
            </a:r>
            <a:r>
              <a:rPr lang="en-US">
                <a:cs typeface="Calibri"/>
              </a:rPr>
              <a:t>)</a:t>
            </a: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234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Større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Denne er </a:t>
            </a:r>
            <a:r>
              <a:rPr lang="en-US" err="1">
                <a:cs typeface="Calibri"/>
              </a:rPr>
              <a:t>liten</a:t>
            </a:r>
            <a:r>
              <a:rPr lang="en-US">
                <a:cs typeface="Calibri"/>
              </a:rPr>
              <a:t>, den er </a:t>
            </a:r>
            <a:r>
              <a:rPr lang="en-US" err="1">
                <a:cs typeface="Calibri"/>
              </a:rPr>
              <a:t>stor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denne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enda</a:t>
            </a:r>
            <a:r>
              <a:rPr lang="en-US">
                <a:cs typeface="Calibri"/>
              </a:rPr>
              <a:t> …. (</a:t>
            </a:r>
            <a:r>
              <a:rPr lang="en-US" err="1">
                <a:cs typeface="Calibri"/>
              </a:rPr>
              <a:t>større</a:t>
            </a:r>
            <a:r>
              <a:rPr lang="en-US">
                <a:cs typeface="Calibri"/>
              </a:rPr>
              <a:t>) </a:t>
            </a:r>
          </a:p>
          <a:p>
            <a:endParaRPr lang="en-US">
              <a:cs typeface="Calibri"/>
              <a:hlinkClick r:id="rId3"/>
            </a:endParaRPr>
          </a:p>
          <a:p>
            <a:r>
              <a:rPr lang="nb-NO">
                <a:hlinkClick r:id="rId3"/>
              </a:rPr>
              <a:t>Gradbøyning av adjektiv - Norsksonen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for </a:t>
            </a:r>
            <a:r>
              <a:rPr lang="en-US" err="1">
                <a:cs typeface="Calibri"/>
              </a:rPr>
              <a:t>vanskelig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fordi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ordet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går</a:t>
            </a:r>
            <a:r>
              <a:rPr lang="en-US">
                <a:cs typeface="Calibri"/>
              </a:rPr>
              <a:t> inn I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sammenlikning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gradsbøyning</a:t>
            </a:r>
            <a:r>
              <a:rPr lang="en-US">
                <a:cs typeface="Calibri"/>
              </a:rPr>
              <a:t>??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329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Å fly</a:t>
            </a: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gjør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fuglen</a:t>
            </a:r>
            <a:r>
              <a:rPr lang="en-US">
                <a:cs typeface="Calibri"/>
              </a:rPr>
              <a:t>? (den </a:t>
            </a:r>
            <a:r>
              <a:rPr lang="en-US" err="1">
                <a:cs typeface="Calibri"/>
              </a:rPr>
              <a:t>flyr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https://www.fuglevennen.no/innsendt/bilder/vedlegg/30773/61274cd80cfec/thumb/50544909178_b55dfc1c51_k2/640x1280.jpg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4800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Denne jenta er (modig)tøff. Men denne jenta er …. (redd)</a:t>
            </a:r>
          </a:p>
          <a:p>
            <a:endParaRPr lang="nb-NO"/>
          </a:p>
          <a:p>
            <a:r>
              <a:rPr lang="nb-NO"/>
              <a:t>https://media.istockphoto.com/photos/look-at-these-guns-picture-id1139889488?k=20&amp;m=1139889488&amp;s=612x612&amp;w=0&amp;h=DpYI1EDZX4qZhwdZA5yeDeeW_AiAXI0WYd_itQlYB8Y=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7058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plante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er </a:t>
            </a:r>
            <a:r>
              <a:rPr lang="en-US" err="1">
                <a:cs typeface="Calibri"/>
              </a:rPr>
              <a:t>dette</a:t>
            </a:r>
            <a:r>
              <a:rPr lang="en-US">
                <a:cs typeface="Calibri"/>
              </a:rPr>
              <a:t>?</a:t>
            </a:r>
          </a:p>
          <a:p>
            <a:r>
              <a:rPr lang="en-US">
                <a:cs typeface="Calibri"/>
              </a:rPr>
              <a:t>Det er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grønn</a:t>
            </a:r>
            <a:r>
              <a:rPr lang="en-US">
                <a:cs typeface="Calibri"/>
              </a:rPr>
              <a:t> (….) Er det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blomst</a:t>
            </a:r>
            <a:r>
              <a:rPr lang="en-US">
                <a:cs typeface="Calibri"/>
              </a:rPr>
              <a:t>? </a:t>
            </a:r>
          </a:p>
          <a:p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slags </a:t>
            </a:r>
            <a:r>
              <a:rPr lang="en-US" err="1">
                <a:cs typeface="Calibri"/>
              </a:rPr>
              <a:t>hjelpespm</a:t>
            </a:r>
            <a:r>
              <a:rPr lang="en-US">
                <a:cs typeface="Calibri"/>
              </a:rPr>
              <a:t>?)</a:t>
            </a:r>
          </a:p>
          <a:p>
            <a:r>
              <a:rPr lang="en-US">
                <a:cs typeface="Calibri"/>
              </a:rPr>
              <a:t>https://www.ks.no/fagomrader/samfunnsutvikling/klima/klimasats-nesten-halvert/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80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Å </a:t>
            </a:r>
            <a:r>
              <a:rPr lang="en-US" err="1">
                <a:cs typeface="Calibri"/>
              </a:rPr>
              <a:t>klatre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gjør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jenta</a:t>
            </a:r>
            <a:r>
              <a:rPr lang="en-US">
                <a:cs typeface="Calibri"/>
              </a:rPr>
              <a:t>?</a:t>
            </a:r>
          </a:p>
          <a:p>
            <a:r>
              <a:rPr lang="en-US" err="1">
                <a:cs typeface="Calibri"/>
              </a:rPr>
              <a:t>Hva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heter</a:t>
            </a:r>
            <a:r>
              <a:rPr lang="en-US">
                <a:cs typeface="Calibri"/>
              </a:rPr>
              <a:t> det da? (</a:t>
            </a:r>
            <a:r>
              <a:rPr lang="en-US" err="1">
                <a:cs typeface="Calibri"/>
              </a:rPr>
              <a:t>hvoir</a:t>
            </a:r>
            <a:r>
              <a:rPr lang="en-US">
                <a:cs typeface="Calibri"/>
              </a:rPr>
              <a:t> de bare </a:t>
            </a:r>
            <a:r>
              <a:rPr lang="en-US" err="1">
                <a:cs typeface="Calibri"/>
              </a:rPr>
              <a:t>beskriver</a:t>
            </a:r>
            <a:r>
              <a:rPr lang="en-US">
                <a:cs typeface="Calibri"/>
              </a:rPr>
              <a:t>…)</a:t>
            </a:r>
          </a:p>
          <a:p>
            <a:r>
              <a:rPr lang="en-US">
                <a:cs typeface="Calibri"/>
              </a:rPr>
              <a:t>Video </a:t>
            </a:r>
            <a:r>
              <a:rPr lang="en-US" err="1">
                <a:cs typeface="Calibri"/>
              </a:rPr>
              <a:t>fra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nrk</a:t>
            </a:r>
            <a:r>
              <a:rPr lang="en-US">
                <a:cs typeface="Calibri"/>
              </a:rPr>
              <a:t>: </a:t>
            </a:r>
            <a:r>
              <a:rPr lang="nn-NO">
                <a:hlinkClick r:id="rId3"/>
              </a:rPr>
              <a:t>Barne-TV – Klatre i trær – NRK TV</a:t>
            </a:r>
            <a:endParaRPr lang="en-US" err="1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E178D-9F57-40FB-92DB-1A53DBCD084C}" type="slidenum"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08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Undertittel 2">
            <a:extLst>
              <a:ext uri="{FF2B5EF4-FFF2-40B4-BE49-F238E27FC236}">
                <a16:creationId xmlns:a16="http://schemas.microsoft.com/office/drawing/2014/main" id="{460700DB-BEB3-4F43-954D-BAB58912F2BB}"/>
              </a:ext>
            </a:extLst>
          </p:cNvPr>
          <p:cNvGraphicFramePr/>
          <p:nvPr/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95C1EE5-8A52-4B70-8DFE-FC129AFE3B0F}"/>
              </a:ext>
            </a:extLst>
          </p:cNvPr>
          <p:cNvSpPr txBox="1"/>
          <p:nvPr/>
        </p:nvSpPr>
        <p:spPr>
          <a:xfrm>
            <a:off x="513714" y="1084844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SL+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Benevning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5" name="Undertittel 2">
            <a:extLst>
              <a:ext uri="{FF2B5EF4-FFF2-40B4-BE49-F238E27FC236}">
                <a16:creationId xmlns:a16="http://schemas.microsoft.com/office/drawing/2014/main" id="{8A245AB3-9159-4CDD-848D-D21678D5AB74}"/>
              </a:ext>
            </a:extLst>
          </p:cNvPr>
          <p:cNvSpPr txBox="1">
            <a:spLocks/>
          </p:cNvSpPr>
          <p:nvPr/>
        </p:nvSpPr>
        <p:spPr>
          <a:xfrm>
            <a:off x="807695" y="5441138"/>
            <a:ext cx="4775075" cy="55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RCT 2022</a:t>
            </a:r>
          </a:p>
        </p:txBody>
      </p:sp>
      <p:pic>
        <p:nvPicPr>
          <p:cNvPr id="5" name="Grafikk 4" descr="Utklippstavle delvis avkrysset med heldekkende fyll">
            <a:extLst>
              <a:ext uri="{FF2B5EF4-FFF2-40B4-BE49-F238E27FC236}">
                <a16:creationId xmlns:a16="http://schemas.microsoft.com/office/drawing/2014/main" id="{1E4979C2-EF5C-4CA5-95BA-5C166A0DC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695" y="2422333"/>
            <a:ext cx="2718032" cy="27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>
            <a:extLst>
              <a:ext uri="{FF2B5EF4-FFF2-40B4-BE49-F238E27FC236}">
                <a16:creationId xmlns:a16="http://schemas.microsoft.com/office/drawing/2014/main" id="{2034713A-E862-6FC0-6989-9C05F2FC3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1022" y="781905"/>
            <a:ext cx="7687734" cy="5127719"/>
          </a:xfrm>
        </p:spPr>
      </p:pic>
    </p:spTree>
    <p:extLst>
      <p:ext uri="{BB962C8B-B14F-4D97-AF65-F5344CB8AC3E}">
        <p14:creationId xmlns:p14="http://schemas.microsoft.com/office/powerpoint/2010/main" val="303900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C2CBCA-DFBB-E254-0306-6B6106B7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87D4528-07B1-E7A4-9016-D0FFA06AB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194" name="Picture 2" descr="LNU Mangfold og Inkludering - LNU - Landsrådet for Norges barne- og  ungdomsorganisasjoner">
            <a:extLst>
              <a:ext uri="{FF2B5EF4-FFF2-40B4-BE49-F238E27FC236}">
                <a16:creationId xmlns:a16="http://schemas.microsoft.com/office/drawing/2014/main" id="{1BAC61EC-ED69-26C8-7D73-C61F294E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60" y="1690688"/>
            <a:ext cx="10231679" cy="35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6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ekorn, pattedyr, utendørs, brun&#10;&#10;Automatisk generert beskrivelse">
            <a:extLst>
              <a:ext uri="{FF2B5EF4-FFF2-40B4-BE49-F238E27FC236}">
                <a16:creationId xmlns:a16="http://schemas.microsoft.com/office/drawing/2014/main" id="{9118B306-2CC2-6EF4-1B31-B5817451D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8372" y="323397"/>
            <a:ext cx="5915256" cy="5918880"/>
          </a:xfrm>
        </p:spPr>
      </p:pic>
    </p:spTree>
    <p:extLst>
      <p:ext uri="{BB962C8B-B14F-4D97-AF65-F5344CB8AC3E}">
        <p14:creationId xmlns:p14="http://schemas.microsoft.com/office/powerpoint/2010/main" val="100041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BAA61D-EA61-FDA1-E7EA-226B1C2B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4911FA-C5DD-4BF1-CB84-CD37ACDD5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42" name="Picture 2" descr="Kjøkkenhage vannes med vannkanne">
            <a:extLst>
              <a:ext uri="{FF2B5EF4-FFF2-40B4-BE49-F238E27FC236}">
                <a16:creationId xmlns:a16="http://schemas.microsoft.com/office/drawing/2014/main" id="{B7915CE4-434B-544C-A861-7E47606B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95" y="839082"/>
            <a:ext cx="9446679" cy="46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69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473921-5207-0811-635C-32C056C5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146" name="Picture 2" descr="Den første teltturen med barn | Telt | Turutstyr | UTEMAGASINET.NO">
            <a:extLst>
              <a:ext uri="{FF2B5EF4-FFF2-40B4-BE49-F238E27FC236}">
                <a16:creationId xmlns:a16="http://schemas.microsoft.com/office/drawing/2014/main" id="{ABAB5D41-C7DE-9A03-F75F-7769463B99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24" y="876740"/>
            <a:ext cx="7499752" cy="51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93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398BDE-2492-9395-BAAA-907E3713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så_nyttforsøk2">
            <a:hlinkClick r:id="" action="ppaction://media"/>
            <a:extLst>
              <a:ext uri="{FF2B5EF4-FFF2-40B4-BE49-F238E27FC236}">
                <a16:creationId xmlns:a16="http://schemas.microsoft.com/office/drawing/2014/main" id="{5772C4A5-03C6-D329-3FE3-B0809F5F4E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7961" y="485420"/>
            <a:ext cx="3212394" cy="5702832"/>
          </a:xfrm>
        </p:spPr>
      </p:pic>
    </p:spTree>
    <p:extLst>
      <p:ext uri="{BB962C8B-B14F-4D97-AF65-F5344CB8AC3E}">
        <p14:creationId xmlns:p14="http://schemas.microsoft.com/office/powerpoint/2010/main" val="20067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utklipp&#10;&#10;Automatisk generert beskrivelse">
            <a:extLst>
              <a:ext uri="{FF2B5EF4-FFF2-40B4-BE49-F238E27FC236}">
                <a16:creationId xmlns:a16="http://schemas.microsoft.com/office/drawing/2014/main" id="{A7949DB2-76DC-8F59-01AC-FB68AEFA4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19" b="7522"/>
          <a:stretch/>
        </p:blipFill>
        <p:spPr>
          <a:xfrm>
            <a:off x="838200" y="2717357"/>
            <a:ext cx="5170242" cy="2374716"/>
          </a:xfrm>
        </p:spPr>
      </p:pic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29402248-4AFC-2D18-DD27-36F3EBAE95C7}"/>
              </a:ext>
            </a:extLst>
          </p:cNvPr>
          <p:cNvCxnSpPr/>
          <p:nvPr/>
        </p:nvCxnSpPr>
        <p:spPr>
          <a:xfrm flipH="1">
            <a:off x="6196082" y="48905"/>
            <a:ext cx="11374" cy="681250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e 15" descr="Et bilde som inneholder utklipp&#10;&#10;Automatisk generert beskrivelse">
            <a:extLst>
              <a:ext uri="{FF2B5EF4-FFF2-40B4-BE49-F238E27FC236}">
                <a16:creationId xmlns:a16="http://schemas.microsoft.com/office/drawing/2014/main" id="{22BB283C-59FB-1E94-E1A9-D40FBAABD1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-694" b="11489"/>
          <a:stretch/>
        </p:blipFill>
        <p:spPr>
          <a:xfrm>
            <a:off x="7734371" y="848093"/>
            <a:ext cx="3012671" cy="4271266"/>
          </a:xfrm>
        </p:spPr>
      </p:pic>
    </p:spTree>
    <p:extLst>
      <p:ext uri="{BB962C8B-B14F-4D97-AF65-F5344CB8AC3E}">
        <p14:creationId xmlns:p14="http://schemas.microsoft.com/office/powerpoint/2010/main" val="117551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C6C1E-D571-4135-80D5-DA5607831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0587" y="1021556"/>
            <a:ext cx="8201025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>
            <a:extLst>
              <a:ext uri="{FF2B5EF4-FFF2-40B4-BE49-F238E27FC236}">
                <a16:creationId xmlns:a16="http://schemas.microsoft.com/office/drawing/2014/main" id="{8426DFCC-8203-FAAF-ECC9-78A45E900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0621" y="643466"/>
            <a:ext cx="633075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97867D6-0C40-2667-1D29-FF8FA747CDAC}"/>
              </a:ext>
            </a:extLst>
          </p:cNvPr>
          <p:cNvSpPr/>
          <p:nvPr/>
        </p:nvSpPr>
        <p:spPr>
          <a:xfrm>
            <a:off x="3660458" y="229306"/>
            <a:ext cx="3510845" cy="6096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395D1CD-693C-F70E-57FD-73B248DE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05" t="33085" r="22844" b="15840"/>
          <a:stretch/>
        </p:blipFill>
        <p:spPr bwMode="auto">
          <a:xfrm>
            <a:off x="4471092" y="623894"/>
            <a:ext cx="2559050" cy="306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5395D1CD-693C-F70E-57FD-73B248DE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14" t="33404" b="20660"/>
          <a:stretch/>
        </p:blipFill>
        <p:spPr bwMode="auto">
          <a:xfrm>
            <a:off x="4384828" y="3429000"/>
            <a:ext cx="2719070" cy="2752738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=""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249E917-2753-2740-7BB0-ECBAC33E6282}"/>
              </a:ext>
            </a:extLst>
          </p:cNvPr>
          <p:cNvSpPr/>
          <p:nvPr/>
        </p:nvSpPr>
        <p:spPr>
          <a:xfrm>
            <a:off x="3872089" y="767644"/>
            <a:ext cx="304377" cy="237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803D7B4-5C66-91DD-EF87-128EF58FE8ED}"/>
              </a:ext>
            </a:extLst>
          </p:cNvPr>
          <p:cNvSpPr/>
          <p:nvPr/>
        </p:nvSpPr>
        <p:spPr>
          <a:xfrm>
            <a:off x="3878510" y="1219199"/>
            <a:ext cx="304377" cy="2370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626941C-15AE-9520-DA95-F181D95F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1782842"/>
            <a:ext cx="317019" cy="2499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0550E2D-CD57-1D8F-4DFD-AE89D4226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2234397"/>
            <a:ext cx="317019" cy="24995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2240D67-B8F0-C5D5-CABD-8AA58AEE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2707207"/>
            <a:ext cx="317019" cy="24995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580E63E-6EC0-2B2A-45E4-577C175B6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3179042"/>
            <a:ext cx="317019" cy="24995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AEED2F7-3FC2-9A0C-1A50-A556C13B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3688495"/>
            <a:ext cx="317019" cy="249958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5D5CA00-67EE-374B-A3F5-2E38C4C4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4235566"/>
            <a:ext cx="317019" cy="249958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55374C4-04EB-6452-D730-C1DBD2465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4825201"/>
            <a:ext cx="317019" cy="249958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5857C4CD-9BD7-8817-8706-470E2771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5289857"/>
            <a:ext cx="317019" cy="24995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E8D07B9-FA6C-E7CE-E3A9-81511E3DF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10" y="5803705"/>
            <a:ext cx="317019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205101C5-24CF-4B5B-AED6-99FD0C8FB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143" t="28393" r="34400" b="16820"/>
          <a:stretch/>
        </p:blipFill>
        <p:spPr>
          <a:xfrm>
            <a:off x="3974841" y="195943"/>
            <a:ext cx="4105468" cy="655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9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rtere2_farger">
            <a:hlinkClick r:id="" action="ppaction://media"/>
            <a:extLst>
              <a:ext uri="{FF2B5EF4-FFF2-40B4-BE49-F238E27FC236}">
                <a16:creationId xmlns:a16="http://schemas.microsoft.com/office/drawing/2014/main" id="{59E199C7-501E-4AFC-A46E-C7D04429C2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3445" y="1161481"/>
            <a:ext cx="7723188" cy="4351338"/>
          </a:xfrm>
        </p:spPr>
      </p:pic>
    </p:spTree>
    <p:extLst>
      <p:ext uri="{BB962C8B-B14F-4D97-AF65-F5344CB8AC3E}">
        <p14:creationId xmlns:p14="http://schemas.microsoft.com/office/powerpoint/2010/main" val="4242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24C38F-AF8F-037F-318E-AC7817FD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4" descr="Et bilde som inneholder tre, benk, utendørs, park&#10;&#10;Automatisk generert beskrivelse">
            <a:extLst>
              <a:ext uri="{FF2B5EF4-FFF2-40B4-BE49-F238E27FC236}">
                <a16:creationId xmlns:a16="http://schemas.microsoft.com/office/drawing/2014/main" id="{A0B0366F-F31D-8F52-65D3-183AB4E0C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836" y="824140"/>
            <a:ext cx="7990414" cy="5331052"/>
          </a:xfrm>
        </p:spPr>
      </p:pic>
    </p:spTree>
    <p:extLst>
      <p:ext uri="{BB962C8B-B14F-4D97-AF65-F5344CB8AC3E}">
        <p14:creationId xmlns:p14="http://schemas.microsoft.com/office/powerpoint/2010/main" val="4188022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ils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211" y="643465"/>
            <a:ext cx="4323651" cy="55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0A4EA6-4B0B-9332-1D5C-56FAA2F8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4" descr="Et bilde som inneholder person, bakke, utendørs, gress&#10;&#10;Automatisk generert beskrivelse">
            <a:extLst>
              <a:ext uri="{FF2B5EF4-FFF2-40B4-BE49-F238E27FC236}">
                <a16:creationId xmlns:a16="http://schemas.microsoft.com/office/drawing/2014/main" id="{4C63676A-FFE7-EC94-DA0E-CB9DCE5CB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5836" y="464911"/>
            <a:ext cx="5665156" cy="6027737"/>
          </a:xfrm>
        </p:spPr>
      </p:pic>
    </p:spTree>
    <p:extLst>
      <p:ext uri="{BB962C8B-B14F-4D97-AF65-F5344CB8AC3E}">
        <p14:creationId xmlns:p14="http://schemas.microsoft.com/office/powerpoint/2010/main" val="3044883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299C0-4C72-4E0C-8AF6-46D23BC5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99" y="583078"/>
            <a:ext cx="6927765" cy="51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53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841AB0-D4B9-2D7E-1063-DC6398C8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Calibri Light"/>
              </a:rPr>
              <a:t>Test slutt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C33D1F-56AC-5687-24AD-D2C53A1B8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1294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F005119-FB57-8248-5823-A8FA6BC3549B}"/>
              </a:ext>
            </a:extLst>
          </p:cNvPr>
          <p:cNvSpPr txBox="1"/>
          <p:nvPr/>
        </p:nvSpPr>
        <p:spPr>
          <a:xfrm>
            <a:off x="3048856" y="615413"/>
            <a:ext cx="609771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Større: Finnes ikke, </a:t>
            </a:r>
            <a:r>
              <a:rPr lang="nb-NO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Bigger</a:t>
            </a: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2,8 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Å fly: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3,11 </a:t>
            </a:r>
            <a:endParaRPr lang="nb-NO" sz="1800">
              <a:solidFill>
                <a:srgbClr val="4472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Redd: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3,14 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(En) Plante: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3,40 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Klatrer: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3,45 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Pose: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3,67 </a:t>
            </a:r>
            <a:endParaRPr lang="nb-NO" sz="1800">
              <a:solidFill>
                <a:srgbClr val="4472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Venn (venner):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3,71 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Ekorn: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3,89 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Vanner: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4,11 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Telt: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5,25 </a:t>
            </a:r>
            <a:endParaRPr lang="nb-NO" sz="1800">
              <a:solidFill>
                <a:srgbClr val="4472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Å så: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5,33 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Levende/lever: Finnes ikke: </a:t>
            </a:r>
            <a:r>
              <a:rPr lang="nb-NO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Alive</a:t>
            </a: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5,5 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Skall (bananskall): Finnes ikke. Peel: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5,7 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385695" algn="l"/>
              </a:tabLst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Kalender: Finnes ikke. </a:t>
            </a:r>
            <a:r>
              <a:rPr lang="nb-NO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Calender</a:t>
            </a: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5,9 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6,83 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Sortere: Finnes ikke. Sort: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7,2 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Planke(r): Finnes ikke. Plank: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8,3 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Å Visne: Finnes ikke: </a:t>
            </a:r>
            <a:r>
              <a:rPr lang="nb-NO" sz="180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9,7 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Jord: Finnes ikke, </a:t>
            </a:r>
            <a:r>
              <a:rPr lang="nb-NO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Finnes ikke </a:t>
            </a:r>
            <a:endParaRPr lang="nb-NO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20. Matavfall: Finnes ikke. Food </a:t>
            </a:r>
            <a:r>
              <a:rPr lang="nb-NO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waste</a:t>
            </a:r>
            <a:r>
              <a:rPr lang="nb-NO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Finnes ikke 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14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B0483EDF-07C0-91DF-1E35-62518B0817A8}"/>
              </a:ext>
            </a:extLst>
          </p:cNvPr>
          <p:cNvSpPr txBox="1"/>
          <p:nvPr/>
        </p:nvSpPr>
        <p:spPr>
          <a:xfrm>
            <a:off x="324651" y="56138"/>
            <a:ext cx="5462067" cy="6617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 b="1">
                <a:solidFill>
                  <a:srgbClr val="333333"/>
                </a:solidFill>
                <a:latin typeface="Segoe UI"/>
                <a:cs typeface="Segoe UI"/>
              </a:rPr>
              <a:t>Strategi for valg av ordsett i testen bildebenevning:</a:t>
            </a:r>
            <a:r>
              <a:rPr lang="nb-NO" sz="900" b="1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 </a:t>
            </a:r>
          </a:p>
          <a:p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tilfeldig utvalg fra komplett ordliste (datert 16.06). Dersom ordet ikke lar seg teste ved denne måten; nytt trekk fra den komplette ordlisten for det aktuelle ordet som må erstattes. </a:t>
            </a:r>
          </a:p>
          <a:p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1 Set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of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 20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Unique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Numbers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 </a:t>
            </a:r>
          </a:p>
          <a:p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Range: From 1 to 57—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Sorted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 from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Least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 to </a:t>
            </a:r>
            <a:r>
              <a:rPr lang="nb-NO" sz="900" err="1">
                <a:solidFill>
                  <a:srgbClr val="333333"/>
                </a:solidFill>
                <a:latin typeface="Segoe UI"/>
                <a:cs typeface="Segoe UI"/>
              </a:rPr>
              <a:t>Greatest</a:t>
            </a:r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 </a:t>
            </a:r>
          </a:p>
          <a:p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Set #1 </a:t>
            </a:r>
          </a:p>
          <a:p>
            <a:r>
              <a:rPr lang="nb-NO" sz="900">
                <a:solidFill>
                  <a:srgbClr val="333333"/>
                </a:solidFill>
                <a:latin typeface="Segoe UI"/>
                <a:cs typeface="Segoe UI"/>
              </a:rPr>
              <a:t>2, 7, 9, 15, 20, 23, 26, 27, 33, 34, 38, 41, 42, 43, 46, 47, 48, 49, 50, 51 </a:t>
            </a:r>
          </a:p>
          <a:p>
            <a:endParaRPr lang="nb-NO" sz="1200">
              <a:cs typeface="Calibri"/>
            </a:endParaRPr>
          </a:p>
          <a:p>
            <a:r>
              <a:rPr lang="nb-NO" sz="1200" b="1">
                <a:cs typeface="Segoe UI"/>
              </a:rPr>
              <a:t>BILDEBENEVNING (20 </a:t>
            </a:r>
            <a:r>
              <a:rPr lang="nb-NO" sz="1200" b="1" err="1">
                <a:cs typeface="Segoe UI"/>
              </a:rPr>
              <a:t>items</a:t>
            </a:r>
            <a:r>
              <a:rPr lang="nb-NO" sz="1200" b="1">
                <a:cs typeface="Segoe UI"/>
              </a:rPr>
              <a:t>)</a:t>
            </a:r>
            <a:r>
              <a:rPr lang="nb-NO" sz="1200">
                <a:cs typeface="Calibri"/>
              </a:rPr>
              <a:t> </a:t>
            </a:r>
          </a:p>
          <a:p>
            <a:r>
              <a:rPr lang="nb-NO" sz="1200">
                <a:cs typeface="Calibri"/>
              </a:rPr>
              <a:t>x. </a:t>
            </a:r>
            <a:r>
              <a:rPr lang="nb-NO" sz="1200" err="1">
                <a:cs typeface="Calibri"/>
              </a:rPr>
              <a:t>Demomstrasjon</a:t>
            </a:r>
            <a:r>
              <a:rPr lang="nb-NO" sz="1200">
                <a:cs typeface="Calibri"/>
              </a:rPr>
              <a:t> (hva er dette?) en katt</a:t>
            </a:r>
          </a:p>
          <a:p>
            <a:r>
              <a:rPr lang="nb-NO" sz="1200">
                <a:cs typeface="Calibri"/>
              </a:rPr>
              <a:t>xx. Demonstrasjon 2 (motsetning??)</a:t>
            </a:r>
          </a:p>
          <a:p>
            <a:r>
              <a:rPr lang="nb-NO" sz="1200" err="1">
                <a:cs typeface="Calibri"/>
              </a:rPr>
              <a:t>Xxx</a:t>
            </a:r>
            <a:r>
              <a:rPr lang="nb-NO" sz="1200">
                <a:cs typeface="Calibri"/>
              </a:rPr>
              <a:t> demonstrasjon 3?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Redd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Liste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Telt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Misunnelig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Ensom 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Venn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latin typeface="Segoe UI"/>
                <a:cs typeface="Segoe UI"/>
              </a:rPr>
              <a:t>Å klatre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Planke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Større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latin typeface="Segoe UI"/>
                <a:cs typeface="Segoe UI"/>
              </a:rPr>
              <a:t>Å så 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Jord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Vanne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En plante 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Levende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Ekorn 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latin typeface="Segoe UI"/>
                <a:cs typeface="Segoe UI"/>
              </a:rPr>
              <a:t>Å fly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Sortere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Matavfall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Skall 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r>
              <a:rPr lang="nb-NO" sz="1200">
                <a:cs typeface="Segoe UI"/>
              </a:rPr>
              <a:t>Pose</a:t>
            </a:r>
            <a:r>
              <a:rPr lang="nb-NO" sz="1200">
                <a:cs typeface="Calibri"/>
              </a:rPr>
              <a:t> </a:t>
            </a:r>
          </a:p>
          <a:p>
            <a:pPr marL="228600" indent="-228600">
              <a:buAutoNum type="arabicPeriod"/>
            </a:pPr>
            <a:endParaRPr lang="nb-NO" sz="1200">
              <a:cs typeface="Calibri"/>
            </a:endParaRPr>
          </a:p>
          <a:p>
            <a:r>
              <a:rPr lang="nb-NO" sz="1200">
                <a:cs typeface="Calibri"/>
              </a:rPr>
              <a:t>Rekkefølge </a:t>
            </a:r>
            <a:r>
              <a:rPr lang="nb-NO" sz="1200" err="1">
                <a:cs typeface="Calibri"/>
              </a:rPr>
              <a:t>items</a:t>
            </a:r>
            <a:r>
              <a:rPr lang="nb-NO" sz="1200">
                <a:cs typeface="Calibri"/>
              </a:rPr>
              <a:t> hvis den skal være randomisert: </a:t>
            </a:r>
            <a:r>
              <a:rPr lang="nb-NO" sz="1200" b="1">
                <a:ea typeface="+mn-lt"/>
                <a:cs typeface="+mn-lt"/>
              </a:rPr>
              <a:t>1</a:t>
            </a:r>
            <a:r>
              <a:rPr lang="nb-NO" sz="1200">
                <a:ea typeface="+mn-lt"/>
                <a:cs typeface="+mn-lt"/>
              </a:rPr>
              <a:t> Set </a:t>
            </a:r>
            <a:r>
              <a:rPr lang="nb-NO" sz="1200" err="1">
                <a:ea typeface="+mn-lt"/>
                <a:cs typeface="+mn-lt"/>
              </a:rPr>
              <a:t>of</a:t>
            </a:r>
            <a:r>
              <a:rPr lang="nb-NO" sz="1200">
                <a:ea typeface="+mn-lt"/>
                <a:cs typeface="+mn-lt"/>
              </a:rPr>
              <a:t> </a:t>
            </a:r>
            <a:r>
              <a:rPr lang="nb-NO" sz="1200" b="1">
                <a:ea typeface="+mn-lt"/>
                <a:cs typeface="+mn-lt"/>
              </a:rPr>
              <a:t>20 </a:t>
            </a:r>
            <a:r>
              <a:rPr lang="nb-NO" sz="1200" b="1" err="1">
                <a:ea typeface="+mn-lt"/>
                <a:cs typeface="+mn-lt"/>
              </a:rPr>
              <a:t>Unique</a:t>
            </a:r>
            <a:r>
              <a:rPr lang="nb-NO" sz="1200">
                <a:ea typeface="+mn-lt"/>
                <a:cs typeface="+mn-lt"/>
              </a:rPr>
              <a:t> </a:t>
            </a:r>
            <a:r>
              <a:rPr lang="nb-NO" sz="1200" err="1">
                <a:ea typeface="+mn-lt"/>
                <a:cs typeface="+mn-lt"/>
              </a:rPr>
              <a:t>Numbers</a:t>
            </a:r>
            <a:r>
              <a:rPr lang="nb-NO" sz="1200">
                <a:ea typeface="+mn-lt"/>
                <a:cs typeface="+mn-lt"/>
              </a:rPr>
              <a:t/>
            </a:r>
            <a:br>
              <a:rPr lang="nb-NO" sz="1200">
                <a:ea typeface="+mn-lt"/>
                <a:cs typeface="+mn-lt"/>
              </a:rPr>
            </a:br>
            <a:r>
              <a:rPr lang="nb-NO" sz="1200">
                <a:ea typeface="+mn-lt"/>
                <a:cs typeface="+mn-lt"/>
              </a:rPr>
              <a:t>Range: From </a:t>
            </a:r>
            <a:r>
              <a:rPr lang="nb-NO" sz="1200" b="1">
                <a:ea typeface="+mn-lt"/>
                <a:cs typeface="+mn-lt"/>
              </a:rPr>
              <a:t>1</a:t>
            </a:r>
            <a:r>
              <a:rPr lang="nb-NO" sz="1200">
                <a:ea typeface="+mn-lt"/>
                <a:cs typeface="+mn-lt"/>
              </a:rPr>
              <a:t> to </a:t>
            </a:r>
            <a:r>
              <a:rPr lang="nb-NO" sz="1200" b="1">
                <a:ea typeface="+mn-lt"/>
                <a:cs typeface="+mn-lt"/>
              </a:rPr>
              <a:t>20: </a:t>
            </a:r>
            <a:r>
              <a:rPr lang="nb-NO" sz="1200" b="1"/>
              <a:t> </a:t>
            </a:r>
            <a:r>
              <a:rPr lang="nb-NO" b="1"/>
              <a:t>Set #1</a:t>
            </a:r>
            <a:endParaRPr lang="nb-NO">
              <a:cs typeface="Calibri"/>
            </a:endParaRPr>
          </a:p>
          <a:p>
            <a:r>
              <a:rPr lang="nb-NO" sz="1200">
                <a:ea typeface="+mn-lt"/>
                <a:cs typeface="+mn-lt"/>
              </a:rPr>
              <a:t>15, 11, 8, 14, 2, 1, 13, 20, 16, 5, 17, 10, 19, 3, 4, 6, 7, 18, 9, 12</a:t>
            </a:r>
            <a:endParaRPr lang="nb-NO" sz="1200">
              <a:cs typeface="Calibri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5948A6-F5F4-967C-E9E3-84863B2CB602}"/>
              </a:ext>
            </a:extLst>
          </p:cNvPr>
          <p:cNvSpPr txBox="1"/>
          <p:nvPr/>
        </p:nvSpPr>
        <p:spPr>
          <a:xfrm>
            <a:off x="6405283" y="398929"/>
            <a:ext cx="5679140" cy="5909310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cs typeface="Calibri"/>
              </a:rPr>
              <a:t>Item-rekkefølge dersom den skal være randomisert</a:t>
            </a:r>
          </a:p>
          <a:p>
            <a:pPr marL="342900" indent="-342900">
              <a:buAutoNum type="arabicPeriod"/>
            </a:pPr>
            <a:r>
              <a:rPr lang="nb-NO"/>
              <a:t>Ekorn</a:t>
            </a:r>
            <a:endParaRPr lang="nb-NO">
              <a:cs typeface="Calibri"/>
            </a:endParaRP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Jord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Planke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Levende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Liste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Redd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En plante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Pose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Å fly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Ensom*_UT!!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Sortere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Å så (*godta å plante?)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Skall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Telt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Misunnelig*_UT!!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Venn (venner)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Å klatre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Matavfall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Større</a:t>
            </a:r>
          </a:p>
          <a:p>
            <a:pPr marL="342900" indent="-342900">
              <a:buAutoNum type="arabicPeriod"/>
            </a:pPr>
            <a:r>
              <a:rPr lang="nb-NO">
                <a:cs typeface="Calibri"/>
              </a:rPr>
              <a:t>vanne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B42483F-5C40-A45C-8984-792D434AADFB}"/>
              </a:ext>
            </a:extLst>
          </p:cNvPr>
          <p:cNvSpPr txBox="1"/>
          <p:nvPr/>
        </p:nvSpPr>
        <p:spPr>
          <a:xfrm>
            <a:off x="8910776" y="889843"/>
            <a:ext cx="3059347" cy="5078313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ea typeface="+mn-lt"/>
                <a:cs typeface="+mn-lt"/>
              </a:rPr>
              <a:t>20.06.22</a:t>
            </a:r>
          </a:p>
          <a:p>
            <a:r>
              <a:rPr lang="nb-NO">
                <a:ea typeface="+mn-lt"/>
                <a:cs typeface="+mn-lt"/>
              </a:rPr>
              <a:t>Ekstra </a:t>
            </a:r>
            <a:r>
              <a:rPr lang="nb-NO" err="1">
                <a:ea typeface="+mn-lt"/>
                <a:cs typeface="+mn-lt"/>
              </a:rPr>
              <a:t>items</a:t>
            </a:r>
            <a:r>
              <a:rPr lang="nb-NO">
                <a:ea typeface="+mn-lt"/>
                <a:cs typeface="+mn-lt"/>
              </a:rPr>
              <a:t> for å bytte ut de som evt. ikke kan testes </a:t>
            </a:r>
            <a:r>
              <a:rPr lang="nb-NO" err="1">
                <a:ea typeface="+mn-lt"/>
                <a:cs typeface="+mn-lt"/>
              </a:rPr>
              <a:t>vha</a:t>
            </a:r>
            <a:r>
              <a:rPr lang="nb-NO">
                <a:ea typeface="+mn-lt"/>
                <a:cs typeface="+mn-lt"/>
              </a:rPr>
              <a:t> BB (strategi: tilfeldig utvalg fra samme ordbank (minus duplikater/</a:t>
            </a:r>
            <a:r>
              <a:rPr lang="nb-NO" err="1">
                <a:ea typeface="+mn-lt"/>
                <a:cs typeface="+mn-lt"/>
              </a:rPr>
              <a:t>items</a:t>
            </a:r>
            <a:r>
              <a:rPr lang="nb-NO">
                <a:ea typeface="+mn-lt"/>
                <a:cs typeface="+mn-lt"/>
              </a:rPr>
              <a:t> som allerede er i testen)</a:t>
            </a:r>
          </a:p>
          <a:p>
            <a:endParaRPr lang="nb-NO">
              <a:ea typeface="+mn-lt"/>
              <a:cs typeface="+mn-lt"/>
            </a:endParaRPr>
          </a:p>
          <a:p>
            <a:r>
              <a:rPr lang="nb-NO">
                <a:ea typeface="+mn-lt"/>
                <a:cs typeface="+mn-lt"/>
              </a:rPr>
              <a:t>52 : kaste (video)</a:t>
            </a:r>
            <a:endParaRPr lang="nb-NO"/>
          </a:p>
          <a:p>
            <a:r>
              <a:rPr lang="nb-NO">
                <a:ea typeface="+mn-lt"/>
                <a:cs typeface="+mn-lt"/>
              </a:rPr>
              <a:t>19 : å krangle</a:t>
            </a:r>
            <a:endParaRPr lang="nb-NO"/>
          </a:p>
          <a:p>
            <a:r>
              <a:rPr lang="nb-NO">
                <a:solidFill>
                  <a:srgbClr val="FF0000"/>
                </a:solidFill>
                <a:ea typeface="+mn-lt"/>
                <a:cs typeface="+mn-lt"/>
              </a:rPr>
              <a:t>8 : kalender _</a:t>
            </a:r>
            <a:r>
              <a:rPr lang="nb-NO" err="1">
                <a:solidFill>
                  <a:srgbClr val="FF0000"/>
                </a:solidFill>
                <a:ea typeface="+mn-lt"/>
                <a:cs typeface="+mn-lt"/>
              </a:rPr>
              <a:t>INN_erstatter</a:t>
            </a:r>
            <a:r>
              <a:rPr lang="nb-NO">
                <a:solidFill>
                  <a:srgbClr val="FF0000"/>
                </a:solidFill>
                <a:ea typeface="+mn-lt"/>
                <a:cs typeface="+mn-lt"/>
              </a:rPr>
              <a:t> ensom</a:t>
            </a:r>
            <a:endParaRPr lang="nb-NO">
              <a:solidFill>
                <a:srgbClr val="FF0000"/>
              </a:solidFill>
              <a:cs typeface="Calibri"/>
            </a:endParaRPr>
          </a:p>
          <a:p>
            <a:r>
              <a:rPr lang="nb-NO">
                <a:solidFill>
                  <a:srgbClr val="FF0000"/>
                </a:solidFill>
                <a:ea typeface="+mn-lt"/>
                <a:cs typeface="+mn-lt"/>
              </a:rPr>
              <a:t>39 : visne/vissen? (video?)_</a:t>
            </a:r>
            <a:r>
              <a:rPr lang="nb-NO" err="1">
                <a:solidFill>
                  <a:srgbClr val="FF0000"/>
                </a:solidFill>
                <a:ea typeface="+mn-lt"/>
                <a:cs typeface="+mn-lt"/>
              </a:rPr>
              <a:t>INN_erstatter</a:t>
            </a:r>
            <a:r>
              <a:rPr lang="nb-NO">
                <a:solidFill>
                  <a:srgbClr val="FF0000"/>
                </a:solidFill>
                <a:ea typeface="+mn-lt"/>
                <a:cs typeface="+mn-lt"/>
              </a:rPr>
              <a:t> misunnelig</a:t>
            </a:r>
            <a:endParaRPr lang="nb-NO">
              <a:solidFill>
                <a:srgbClr val="FF0000"/>
              </a:solidFill>
            </a:endParaRPr>
          </a:p>
          <a:p>
            <a:endParaRPr lang="nb-NO">
              <a:ea typeface="+mn-lt"/>
              <a:cs typeface="+mn-lt"/>
            </a:endParaRPr>
          </a:p>
          <a:p>
            <a:r>
              <a:rPr lang="nb-NO">
                <a:ea typeface="+mn-lt"/>
                <a:cs typeface="+mn-lt"/>
              </a:rPr>
              <a:t>13 : bygge (video)</a:t>
            </a:r>
            <a:endParaRPr lang="nb-NO"/>
          </a:p>
          <a:p>
            <a:pPr algn="l"/>
            <a:endParaRPr lang="nb-NO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28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091C06-A797-9531-7AFD-C2983024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Ekstra </a:t>
            </a:r>
            <a:r>
              <a:rPr lang="nb-NO" err="1"/>
              <a:t>items</a:t>
            </a:r>
            <a:r>
              <a:rPr lang="nb-NO"/>
              <a:t> – hvis noen over må byttes ut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586B4E-EF92-2BDE-DE9B-BD3C1D7DF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Kaste (video)</a:t>
            </a:r>
          </a:p>
          <a:p>
            <a:r>
              <a:rPr lang="nb-NO"/>
              <a:t>Krangle</a:t>
            </a:r>
          </a:p>
          <a:p>
            <a:r>
              <a:rPr lang="nb-NO"/>
              <a:t>Kalender</a:t>
            </a:r>
          </a:p>
          <a:p>
            <a:r>
              <a:rPr lang="nb-NO"/>
              <a:t>Visne (video)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87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D76058-551B-1F99-9CB6-710DB6C4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462C65-90BD-2F3C-AC89-1B304CEE8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2" name="Picture 4" descr="ShareandCo | Kostnaden for misunnelse">
            <a:extLst>
              <a:ext uri="{FF2B5EF4-FFF2-40B4-BE49-F238E27FC236}">
                <a16:creationId xmlns:a16="http://schemas.microsoft.com/office/drawing/2014/main" id="{FE29F7F0-D9BC-3263-1B12-F2C1757F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52475"/>
            <a:ext cx="9525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5E512E-9DB0-CFD2-F2E8-763632A8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kjøre_båt">
            <a:hlinkClick r:id="" action="ppaction://media"/>
            <a:extLst>
              <a:ext uri="{FF2B5EF4-FFF2-40B4-BE49-F238E27FC236}">
                <a16:creationId xmlns:a16="http://schemas.microsoft.com/office/drawing/2014/main" id="{10910CCC-026B-3065-55C4-8920D49D92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449" y="554293"/>
            <a:ext cx="3167239" cy="5622670"/>
          </a:xfrm>
        </p:spPr>
      </p:pic>
    </p:spTree>
    <p:extLst>
      <p:ext uri="{BB962C8B-B14F-4D97-AF65-F5344CB8AC3E}">
        <p14:creationId xmlns:p14="http://schemas.microsoft.com/office/powerpoint/2010/main" val="73969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nsomme ældre skal tages i hånden til bridge og banko | Indland | DR">
            <a:extLst>
              <a:ext uri="{FF2B5EF4-FFF2-40B4-BE49-F238E27FC236}">
                <a16:creationId xmlns:a16="http://schemas.microsoft.com/office/drawing/2014/main" id="{961CE390-A7ED-0CE3-64A3-561BABD0F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47" y="1741620"/>
            <a:ext cx="5485590" cy="3088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0" name="Picture 2" descr="Telemedicinsk behandling af KOL-patienter | KMD">
            <a:extLst>
              <a:ext uri="{FF2B5EF4-FFF2-40B4-BE49-F238E27FC236}">
                <a16:creationId xmlns:a16="http://schemas.microsoft.com/office/drawing/2014/main" id="{C27E1CFE-ED18-7DDE-41C1-87A2077A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6" y="1761375"/>
            <a:ext cx="5455043" cy="30684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3" name="Rett pilkobling 2">
            <a:extLst>
              <a:ext uri="{FF2B5EF4-FFF2-40B4-BE49-F238E27FC236}">
                <a16:creationId xmlns:a16="http://schemas.microsoft.com/office/drawing/2014/main" id="{44C2EE3C-CB78-156F-5555-F07A8CD1FFE6}"/>
              </a:ext>
            </a:extLst>
          </p:cNvPr>
          <p:cNvCxnSpPr/>
          <p:nvPr/>
        </p:nvCxnSpPr>
        <p:spPr>
          <a:xfrm flipH="1">
            <a:off x="5991365" y="48905"/>
            <a:ext cx="11374" cy="681250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67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ste">
            <a:hlinkClick r:id="" action="ppaction://media"/>
            <a:extLst>
              <a:ext uri="{FF2B5EF4-FFF2-40B4-BE49-F238E27FC236}">
                <a16:creationId xmlns:a16="http://schemas.microsoft.com/office/drawing/2014/main" id="{22F51FE7-4AD0-43C8-A3B1-40C692933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752963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5" descr="Et bilde som inneholder gress, person, utendørs, sport&#10;&#10;Automatisk generert beskrivelse">
            <a:extLst>
              <a:ext uri="{FF2B5EF4-FFF2-40B4-BE49-F238E27FC236}">
                <a16:creationId xmlns:a16="http://schemas.microsoft.com/office/drawing/2014/main" id="{AE233BE5-58DA-22B5-5667-AE4A00CD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662907"/>
            <a:ext cx="5291666" cy="3532186"/>
          </a:xfrm>
          <a:prstGeom prst="rect">
            <a:avLst/>
          </a:prstGeom>
        </p:spPr>
      </p:pic>
      <p:pic>
        <p:nvPicPr>
          <p:cNvPr id="7" name="Bilde 7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D6A5486F-DCDE-8190-61B6-BBDBD3048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6865" y="1662906"/>
            <a:ext cx="5291667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7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D8053D-5BEE-6275-58E5-49ED0C79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fails 2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3116" y="365125"/>
            <a:ext cx="3372176" cy="598561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E7BA02-19C4-3077-5A2B-5C945CD1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ygge_lego_video">
            <a:hlinkClick r:id="" action="ppaction://media"/>
            <a:extLst>
              <a:ext uri="{FF2B5EF4-FFF2-40B4-BE49-F238E27FC236}">
                <a16:creationId xmlns:a16="http://schemas.microsoft.com/office/drawing/2014/main" id="{FD6DB758-BCE6-578A-687D-57E5A56323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7856" y="1690688"/>
            <a:ext cx="5976287" cy="3367113"/>
          </a:xfrm>
        </p:spPr>
      </p:pic>
    </p:spTree>
    <p:extLst>
      <p:ext uri="{BB962C8B-B14F-4D97-AF65-F5344CB8AC3E}">
        <p14:creationId xmlns:p14="http://schemas.microsoft.com/office/powerpoint/2010/main" val="554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B788F4-4CB4-E168-FC4C-CD44E7EF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slutt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49E02D-A6C9-FE5C-BE1F-A8767780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045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911D41-561C-333D-2109-C583E32B8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42" y="1423106"/>
            <a:ext cx="7227315" cy="40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F9AF407-AC5D-32D2-653F-5A6AD977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773" y="2081976"/>
            <a:ext cx="4450116" cy="26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7B7597D-C491-73C0-FF84-F59A614FC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39" y="136519"/>
            <a:ext cx="2877561" cy="3054361"/>
          </a:xfrm>
          <a:prstGeom prst="rect">
            <a:avLst/>
          </a:prstGeom>
        </p:spPr>
      </p:pic>
      <p:pic>
        <p:nvPicPr>
          <p:cNvPr id="5" name="Bilde 17" descr="Et bilde som inneholder tekst&#10;&#10;Automatisk generert beskrivelse">
            <a:extLst>
              <a:ext uri="{FF2B5EF4-FFF2-40B4-BE49-F238E27FC236}">
                <a16:creationId xmlns:a16="http://schemas.microsoft.com/office/drawing/2014/main" id="{523C0D71-9263-EAEB-15A3-37CF00DF2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163" y="3938657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2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7AE2DD-0B15-3F37-B417-1563F7F0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2" name="Picture 4" descr="69 Spider Fear Phobia Little Girls Stock Photos, Pictures &amp; Royalty-Free  Images - iStock">
            <a:extLst>
              <a:ext uri="{FF2B5EF4-FFF2-40B4-BE49-F238E27FC236}">
                <a16:creationId xmlns:a16="http://schemas.microsoft.com/office/drawing/2014/main" id="{2D45B769-9DFD-27D2-4AEB-C00D57F45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60" y="522331"/>
            <a:ext cx="8213679" cy="54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565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7563FC84-1D29-C029-BAF1-6D6C70F2F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288" y="4941358"/>
            <a:ext cx="2525889" cy="1075619"/>
          </a:xfrm>
        </p:spPr>
        <p:txBody>
          <a:bodyPr>
            <a:normAutofit fontScale="92500" lnSpcReduction="10000"/>
          </a:bodyPr>
          <a:lstStyle/>
          <a:p>
            <a:r>
              <a:rPr lang="nb-NO"/>
              <a:t>Denne katten er ikke død, den er  …. ?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11" name="katt_levende_BB">
            <a:hlinkClick r:id="" action="ppaction://media"/>
            <a:extLst>
              <a:ext uri="{FF2B5EF4-FFF2-40B4-BE49-F238E27FC236}">
                <a16:creationId xmlns:a16="http://schemas.microsoft.com/office/drawing/2014/main" id="{9229D5BD-691E-48F8-A65D-DA8996D68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4310" y="478438"/>
            <a:ext cx="3341511" cy="593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E1ECB3-D42F-123B-62AA-30E19D82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5" descr="Et bilde som inneholder gress, person, utendørs, sport&#10;&#10;Automatisk generert beskrivelse">
            <a:extLst>
              <a:ext uri="{FF2B5EF4-FFF2-40B4-BE49-F238E27FC236}">
                <a16:creationId xmlns:a16="http://schemas.microsoft.com/office/drawing/2014/main" id="{5AF39C6E-C8C6-8FD8-06A4-0D9E476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767" y="360229"/>
            <a:ext cx="7793785" cy="5197414"/>
          </a:xfrm>
        </p:spPr>
      </p:pic>
      <p:pic>
        <p:nvPicPr>
          <p:cNvPr id="6" name="Bilde 7" descr="Et bilde som inneholder person, mann, gutt, ung&#10;&#10;Automatisk generert beskrivelse">
            <a:extLst>
              <a:ext uri="{FF2B5EF4-FFF2-40B4-BE49-F238E27FC236}">
                <a16:creationId xmlns:a16="http://schemas.microsoft.com/office/drawing/2014/main" id="{B1B13AC0-DC4B-681B-3810-990575F9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722" y="3108097"/>
            <a:ext cx="3533954" cy="28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9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3" descr="Et bilde som inneholder person, gutt, barn, ung&#10;&#10;Automatisk generert beskrivelse">
            <a:extLst>
              <a:ext uri="{FF2B5EF4-FFF2-40B4-BE49-F238E27FC236}">
                <a16:creationId xmlns:a16="http://schemas.microsoft.com/office/drawing/2014/main" id="{713D7FDA-C07C-5F03-A13F-1E09D6F5B2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817" t="-747" r="43005" b="1609"/>
          <a:stretch/>
        </p:blipFill>
        <p:spPr>
          <a:xfrm>
            <a:off x="1648177" y="1219200"/>
            <a:ext cx="3488267" cy="42018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8" name="Picture 4" descr="Portrait of adorable mixed race boy stock photo">
            <a:extLst>
              <a:ext uri="{FF2B5EF4-FFF2-40B4-BE49-F238E27FC236}">
                <a16:creationId xmlns:a16="http://schemas.microsoft.com/office/drawing/2014/main" id="{05D8D7D1-6E02-0208-F5D8-83364F25C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852" r="18628" b="1417"/>
          <a:stretch/>
        </p:blipFill>
        <p:spPr bwMode="auto">
          <a:xfrm>
            <a:off x="6649155" y="1219201"/>
            <a:ext cx="3659301" cy="42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26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>
            <a:extLst>
              <a:ext uri="{FF2B5EF4-FFF2-40B4-BE49-F238E27FC236}">
                <a16:creationId xmlns:a16="http://schemas.microsoft.com/office/drawing/2014/main" id="{0FDE39AF-18E4-6187-4DD5-65E115185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9" t="18502" b="18502"/>
          <a:stretch/>
        </p:blipFill>
        <p:spPr>
          <a:xfrm>
            <a:off x="55638" y="1306507"/>
            <a:ext cx="5291666" cy="4244985"/>
          </a:xfrm>
          <a:prstGeom prst="rect">
            <a:avLst/>
          </a:prstGeom>
        </p:spPr>
      </p:pic>
      <p:pic>
        <p:nvPicPr>
          <p:cNvPr id="4" name="Bilde 4">
            <a:extLst>
              <a:ext uri="{FF2B5EF4-FFF2-40B4-BE49-F238E27FC236}">
                <a16:creationId xmlns:a16="http://schemas.microsoft.com/office/drawing/2014/main" id="{9B4227E9-795D-6693-122A-3317125B3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6523" y="729343"/>
            <a:ext cx="6968066" cy="50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2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 descr="Et bilde som inneholder person&#10;&#10;Automatisk generert beskrivelse">
            <a:extLst>
              <a:ext uri="{FF2B5EF4-FFF2-40B4-BE49-F238E27FC236}">
                <a16:creationId xmlns:a16="http://schemas.microsoft.com/office/drawing/2014/main" id="{5A47FACC-43E9-A67D-6D59-B6A78F634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9757520">
            <a:off x="1917700" y="643466"/>
            <a:ext cx="83566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7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FFC282-B5B6-5E44-E7E4-1C2B659E8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8" t="12184" r="43683"/>
          <a:stretch/>
        </p:blipFill>
        <p:spPr>
          <a:xfrm>
            <a:off x="4381500" y="1117600"/>
            <a:ext cx="2468734" cy="4636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C9DF550-136E-93AC-9026-6CC69CB0A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943" r="80360" b="1"/>
          <a:stretch/>
        </p:blipFill>
        <p:spPr>
          <a:xfrm>
            <a:off x="1798527" y="1104900"/>
            <a:ext cx="1573727" cy="46361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EE732B8-37C5-8BAD-24CB-0CCADE32E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7" t="24002" r="11441"/>
          <a:stretch/>
        </p:blipFill>
        <p:spPr>
          <a:xfrm>
            <a:off x="7835900" y="1066800"/>
            <a:ext cx="2625915" cy="46996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6609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uglene flyr sørover - Fuglevennen.no">
            <a:extLst>
              <a:ext uri="{FF2B5EF4-FFF2-40B4-BE49-F238E27FC236}">
                <a16:creationId xmlns:a16="http://schemas.microsoft.com/office/drawing/2014/main" id="{07618C2C-999A-1C85-E050-4846E72E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952501"/>
            <a:ext cx="6857550" cy="468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5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69 Spider Fear Phobia Little Girls Stock Photos, Pictures &amp; Royalty-Free  Images - iStock">
            <a:extLst>
              <a:ext uri="{FF2B5EF4-FFF2-40B4-BE49-F238E27FC236}">
                <a16:creationId xmlns:a16="http://schemas.microsoft.com/office/drawing/2014/main" id="{7A25B3B0-6194-69CD-594C-DB8F8FF0C6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14" y="811778"/>
            <a:ext cx="7845815" cy="5209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4599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limasats nesten halvert - KS">
            <a:extLst>
              <a:ext uri="{FF2B5EF4-FFF2-40B4-BE49-F238E27FC236}">
                <a16:creationId xmlns:a16="http://schemas.microsoft.com/office/drawing/2014/main" id="{85D2A04A-154C-86C7-737F-C772104BC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08" y="1027906"/>
            <a:ext cx="7434792" cy="44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8AE6988-5D30-3ADB-77D5-950523D6ADD0}"/>
              </a:ext>
            </a:extLst>
          </p:cNvPr>
          <p:cNvSpPr/>
          <p:nvPr/>
        </p:nvSpPr>
        <p:spPr>
          <a:xfrm>
            <a:off x="4876801" y="1320800"/>
            <a:ext cx="2652888" cy="31044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426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8AF712-F031-D8F5-25B6-A026742D7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klatre_video">
            <a:hlinkClick r:id="" action="ppaction://media"/>
            <a:extLst>
              <a:ext uri="{FF2B5EF4-FFF2-40B4-BE49-F238E27FC236}">
                <a16:creationId xmlns:a16="http://schemas.microsoft.com/office/drawing/2014/main" id="{11E67263-E349-850F-A628-15B4AB3EE5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4406" y="1027906"/>
            <a:ext cx="7723188" cy="4351338"/>
          </a:xfrm>
        </p:spPr>
      </p:pic>
    </p:spTree>
    <p:extLst>
      <p:ext uri="{BB962C8B-B14F-4D97-AF65-F5344CB8AC3E}">
        <p14:creationId xmlns:p14="http://schemas.microsoft.com/office/powerpoint/2010/main" val="10214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6B901D30C6634CBBB9CAADBAE9CC89" ma:contentTypeVersion="11" ma:contentTypeDescription="Opprett et nytt dokument." ma:contentTypeScope="" ma:versionID="746bffbdf9e9acae7f44de43c7a36ace">
  <xsd:schema xmlns:xsd="http://www.w3.org/2001/XMLSchema" xmlns:xs="http://www.w3.org/2001/XMLSchema" xmlns:p="http://schemas.microsoft.com/office/2006/metadata/properties" xmlns:ns2="b57831d9-406e-4f87-92db-4d361aaa7833" xmlns:ns3="2e878c21-49ee-4279-987f-74b2e4d210dd" targetNamespace="http://schemas.microsoft.com/office/2006/metadata/properties" ma:root="true" ma:fieldsID="43f443c40f4cec1c3643333592967091" ns2:_="" ns3:_="">
    <xsd:import namespace="b57831d9-406e-4f87-92db-4d361aaa7833"/>
    <xsd:import namespace="2e878c21-49ee-4279-987f-74b2e4d210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831d9-406e-4f87-92db-4d361aaa78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78c21-49ee-4279-987f-74b2e4d210d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DD57C8-9C78-4564-946E-95DEEA6323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E5A367-2473-4FB8-8C1A-DF0B1475C956}">
  <ds:schemaRefs>
    <ds:schemaRef ds:uri="2e878c21-49ee-4279-987f-74b2e4d210dd"/>
    <ds:schemaRef ds:uri="b57831d9-406e-4f87-92db-4d361aaa78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524CBC5-6E73-4F00-BB7A-56A958C140DD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e878c21-49ee-4279-987f-74b2e4d210dd"/>
    <ds:schemaRef ds:uri="http://purl.org/dc/elements/1.1/"/>
    <ds:schemaRef ds:uri="http://schemas.microsoft.com/office/2006/metadata/properties"/>
    <ds:schemaRef ds:uri="http://purl.org/dc/terms/"/>
    <ds:schemaRef ds:uri="b57831d9-406e-4f87-92db-4d361aaa783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</TotalTime>
  <Words>2077</Words>
  <Application>Microsoft Office PowerPoint</Application>
  <PresentationFormat>Widescreen</PresentationFormat>
  <Paragraphs>310</Paragraphs>
  <Slides>41</Slides>
  <Notes>38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Garamond</vt:lpstr>
      <vt:lpstr>Segoe UI</vt:lpstr>
      <vt:lpstr>Times New Roman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slutt</vt:lpstr>
      <vt:lpstr>PowerPoint Presentation</vt:lpstr>
      <vt:lpstr>PowerPoint Presentation</vt:lpstr>
      <vt:lpstr>Ekstra items – hvis noen over må byttes 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slutt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Kari-Anne Bottegård Næss</dc:creator>
  <cp:lastModifiedBy>Anders Lunde</cp:lastModifiedBy>
  <cp:revision>4</cp:revision>
  <cp:lastPrinted>2022-09-22T09:50:38Z</cp:lastPrinted>
  <dcterms:created xsi:type="dcterms:W3CDTF">2022-06-17T10:35:04Z</dcterms:created>
  <dcterms:modified xsi:type="dcterms:W3CDTF">2022-09-23T08:25:32Z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0x010100F56B901D30C6634CBBB9CAADBAE9CC89</vt:lpwstr>
  </property>
</Properties>
</file>