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9"/>
  </p:notesMasterIdLst>
  <p:handoutMasterIdLst>
    <p:handoutMasterId r:id="rId10"/>
  </p:handoutMasterIdLst>
  <p:sldIdLst>
    <p:sldId id="256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F"/>
    <a:srgbClr val="FFEBD9"/>
    <a:srgbClr val="645C55"/>
    <a:srgbClr val="FB6666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8.jp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0.jp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15" Type="http://schemas.openxmlformats.org/officeDocument/2006/relationships/image" Target="../media/image15.jpe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4" Type="http://schemas.openxmlformats.org/officeDocument/2006/relationships/image" Target="../media/image4.sv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83652"/>
            <a:ext cx="692209" cy="8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4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 descr="Logo university of oslo">
            <a:extLst>
              <a:ext uri="{FF2B5EF4-FFF2-40B4-BE49-F238E27FC236}">
                <a16:creationId xmlns:a16="http://schemas.microsoft.com/office/drawing/2014/main" id="{87E19F59-4A52-4AE7-A769-E9F9BC5FA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QU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1825397" y="-12185"/>
            <a:ext cx="10363200" cy="5708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2213361"/>
            <a:ext cx="6293041" cy="1230655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1" y="753782"/>
            <a:ext cx="1010531" cy="10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35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8885" y="6162681"/>
            <a:ext cx="774244" cy="2046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2" y="6089848"/>
            <a:ext cx="828172" cy="4140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56" y="5852299"/>
            <a:ext cx="1425887" cy="8891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23" y="6009442"/>
            <a:ext cx="868415" cy="6570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20" y="6236134"/>
            <a:ext cx="762080" cy="2036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50" y="6045072"/>
            <a:ext cx="888504" cy="6807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18" y="5998231"/>
            <a:ext cx="897864" cy="604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46" y="5953205"/>
            <a:ext cx="709812" cy="7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rgbClr val="E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6DFC-6D9E-4FB6-B1CC-86DCB758B4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6BDF-6D78-418D-90CE-A3E480A063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3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217D3C-2F94-4776-940F-B66CAEAA73C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18538-81E2-4F00-BA84-3C9F8A64B91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6100" y="62599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6182521"/>
            <a:ext cx="412230" cy="414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8" y="6062650"/>
            <a:ext cx="691639" cy="6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9" r:id="rId2"/>
    <p:sldLayoutId id="2147483719" r:id="rId3"/>
    <p:sldLayoutId id="2147483701" r:id="rId4"/>
    <p:sldLayoutId id="214748370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7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69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ENG" id="{6CFA62E1-1AAD-46E9-BA2C-1608BD0AD296}" vid="{84E5DDF8-19D0-45C4-8BE7-CAF28A0AE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AED97-5663-42CA-9FA5-1452A4A9BFE8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JAJEJYK5CVUX-448798232-20</_dlc_DocId>
    <_dlc_DocIdUrl xmlns="e5e35b8c-bb2a-40e7-acd7-beed1d1f14b8">
      <Url>https://uio.sharepoint.com/sites/GrafiskUttrykk/_layouts/15/DocIdRedir.aspx?ID=JAJEJYK5CVUX-448798232-20</Url>
      <Description>JAJEJYK5CVUX-448798232-20</Description>
    </_dlc_DocIdUrl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8FEBD8-EC93-41E1-966B-4EC600E7DAC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BF14224-BDD9-4D0E-B234-8DD7287B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45a9c032-1c21-4297-bc4a-1b0e359a6c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e35b8c-bb2a-40e7-acd7-beed1d1f14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 (Senter)</Template>
  <TotalTime>894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Jemesek</dc:creator>
  <cp:lastModifiedBy>Misha Jemesek</cp:lastModifiedBy>
  <cp:revision>34</cp:revision>
  <dcterms:created xsi:type="dcterms:W3CDTF">2022-04-01T12:10:36Z</dcterms:created>
  <dcterms:modified xsi:type="dcterms:W3CDTF">2022-04-21T09:08:01Z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4807ceb0-e1f5-45e6-b33b-50e68ae85e2d</vt:lpwstr>
  </property>
</Properties>
</file>