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7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4" y="5836091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31" y="5993234"/>
            <a:ext cx="868415" cy="657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28" y="6219926"/>
            <a:ext cx="762080" cy="203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58" y="6028864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5" y="5759514"/>
            <a:ext cx="1589518" cy="9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39" y="62599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0" y="6050199"/>
            <a:ext cx="1269698" cy="7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45a9c032-1c21-4297-bc4a-1b0e359a6c15"/>
    <ds:schemaRef ds:uri="http://schemas.openxmlformats.org/package/2006/metadata/core-properties"/>
    <ds:schemaRef ds:uri="e5e35b8c-bb2a-40e7-acd7-beed1d1f14b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894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31</cp:revision>
  <dcterms:created xsi:type="dcterms:W3CDTF">2022-04-01T12:10:36Z</dcterms:created>
  <dcterms:modified xsi:type="dcterms:W3CDTF">2022-04-21T08:59:41Z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