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5"/>
  </p:sldMasterIdLst>
  <p:notesMasterIdLst>
    <p:notesMasterId r:id="rId9"/>
  </p:notesMasterIdLst>
  <p:handoutMasterIdLst>
    <p:handoutMasterId r:id="rId10"/>
  </p:handoutMasterIdLst>
  <p:sldIdLst>
    <p:sldId id="256" r:id="rId6"/>
    <p:sldId id="258" r:id="rId7"/>
    <p:sldId id="257" r:id="rId8"/>
  </p:sldIdLst>
  <p:sldSz cx="12192000" cy="6858000"/>
  <p:notesSz cx="6858000" cy="9144000"/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CFF"/>
    <a:srgbClr val="FFEBD9"/>
    <a:srgbClr val="645C55"/>
    <a:srgbClr val="FB6666"/>
    <a:srgbClr val="FFFFFF"/>
    <a:srgbClr val="0000FF"/>
    <a:srgbClr val="0000FE"/>
    <a:srgbClr val="524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96" y="1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247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0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CBB1AE-B262-4787-8C52-A05D0CE604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D16A-3B73-4A4E-801F-F604E6F8D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DD0C3-4885-4BAA-9AA1-C9918694A4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4A009-C602-41F4-8272-F25F5B05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1F8B-E38A-4262-93D6-EEE8CE2CF8CB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985F-36CD-4D87-8C89-674A558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9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12" Type="http://schemas.openxmlformats.org/officeDocument/2006/relationships/image" Target="../media/image12.png"/><Relationship Id="rId17" Type="http://schemas.openxmlformats.org/officeDocument/2006/relationships/image" Target="../media/image16.png"/><Relationship Id="rId2" Type="http://schemas.openxmlformats.org/officeDocument/2006/relationships/image" Target="../media/image7.jp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5" Type="http://schemas.openxmlformats.org/officeDocument/2006/relationships/image" Target="../media/image6.png"/><Relationship Id="rId10" Type="http://schemas.openxmlformats.org/officeDocument/2006/relationships/image" Target="../media/image10.jpe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6.svg"/><Relationship Id="rId10" Type="http://schemas.openxmlformats.org/officeDocument/2006/relationships/image" Target="../media/image18.png"/><Relationship Id="rId9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rontpage QUI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ckground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28800" y="0"/>
            <a:ext cx="10359797" cy="5696465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9" hasCustomPrompt="1"/>
          </p:nvPr>
        </p:nvSpPr>
        <p:spPr>
          <a:xfrm>
            <a:off x="1825397" y="-12185"/>
            <a:ext cx="10363200" cy="570865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baseline="0"/>
            </a:lvl1pPr>
          </a:lstStyle>
          <a:p>
            <a:r>
              <a:rPr lang="en-GB" dirty="0" smtClean="0"/>
              <a:t>Click the icon to change picture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225" y="4124064"/>
            <a:ext cx="1574149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 err="1"/>
              <a:t>Name</a:t>
            </a:r>
            <a:r>
              <a:rPr lang="nb-NO" noProof="0" dirty="0"/>
              <a:t> </a:t>
            </a:r>
            <a:r>
              <a:rPr lang="nb-NO" noProof="0" dirty="0" err="1"/>
              <a:t>Surname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35FEDE-B06C-496B-BA41-490A42DC2E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24" y="4393811"/>
            <a:ext cx="416461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 err="1"/>
              <a:t>Title</a:t>
            </a:r>
            <a:endParaRPr lang="en-US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EED47EB-FB74-4E92-BFEA-230762B9BA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24" y="4660542"/>
            <a:ext cx="90646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 err="1" smtClean="0"/>
              <a:t>Affiliation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6905D93-7717-4925-9DB0-BAB0F436A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224" y="2213361"/>
            <a:ext cx="6293041" cy="1230655"/>
          </a:xfrm>
        </p:spPr>
        <p:txBody>
          <a:bodyPr anchor="t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add</a:t>
            </a:r>
            <a:r>
              <a:rPr lang="nb-NO" dirty="0" smtClean="0"/>
              <a:t> </a:t>
            </a:r>
            <a:r>
              <a:rPr lang="nb-NO" dirty="0" err="1" smtClean="0"/>
              <a:t>title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91" y="753782"/>
            <a:ext cx="1010531" cy="101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53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extboxes with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E1DAFF44-670E-4F4C-85A7-C39E379A8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0168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79851" y="1710199"/>
            <a:ext cx="352431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F24F2E76-C57A-43E9-AE90-9A5885C83A59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377360" y="2793528"/>
            <a:ext cx="3524319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40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1" y="1720927"/>
            <a:ext cx="352431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3FA1C9B2-210C-4D25-800A-903735EC531A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4333839" y="2793528"/>
            <a:ext cx="3524320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3" y="1710199"/>
            <a:ext cx="352463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920B93BE-FC97-4838-B295-13DE19DE7FB1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8284385" y="2793528"/>
            <a:ext cx="3524639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259CDE-097F-4AD1-8202-1C8557143B77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DB0D35-1F56-48D2-95A5-1514CE438CB5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358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794FAB1-D6B5-4A8A-91E4-BEB7326A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80168" y="1002716"/>
            <a:ext cx="3558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1050" y="2604949"/>
            <a:ext cx="3558098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8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02716"/>
            <a:ext cx="3556173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22127" y="2604949"/>
            <a:ext cx="3553363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6509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02716"/>
            <a:ext cx="3556173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8468" y="2604949"/>
            <a:ext cx="3553363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2851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13F8EC-435C-4B71-B75E-816E331B7403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CC78E7-5B5A-4EE3-B029-42635C54C96B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475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0168" y="1570739"/>
            <a:ext cx="2703713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8" y="2307944"/>
            <a:ext cx="2703713" cy="336101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6" y="1570739"/>
            <a:ext cx="2703713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6" y="2307943"/>
            <a:ext cx="2703713" cy="336101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2" y="1570739"/>
            <a:ext cx="2703713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2" y="2307944"/>
            <a:ext cx="2703713" cy="336101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570739"/>
            <a:ext cx="2703713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8" y="2307943"/>
            <a:ext cx="2703713" cy="336101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42304F-BB43-4D12-B83D-02C5FD8197FE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E62047-812A-4356-A8E0-D0CA23D39A4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540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7F856006-F837-40CC-A206-116358E51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80167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2604949"/>
            <a:ext cx="2716858" cy="494749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80167" y="3292760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7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8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8" y="3292761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8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8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8" y="3292761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40821"/>
            <a:ext cx="2716858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16858" cy="2376197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080474-3338-40C3-87FC-F73889A04CD0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11102-D50C-4D40-87C3-107C3022CF1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014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00F89B0E-F421-45EF-8C78-C84FEFC48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to edit Master title style</a:t>
            </a:r>
            <a:endParaRPr lang="nb-NO" noProof="0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F7BB50C2-6F95-4C0A-8590-741501231A71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80168" y="1729109"/>
            <a:ext cx="5611759" cy="3948448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168" y="5875993"/>
            <a:ext cx="5611760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Photo </a:t>
            </a:r>
            <a:r>
              <a:rPr lang="nb-NO" dirty="0" err="1"/>
              <a:t>credit</a:t>
            </a:r>
            <a:r>
              <a:rPr lang="nb-NO" dirty="0"/>
              <a:t> / </a:t>
            </a:r>
            <a:r>
              <a:rPr lang="nb-NO" dirty="0" err="1"/>
              <a:t>Caption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72201" y="1729109"/>
            <a:ext cx="5639631" cy="3948448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0072" y="5875993"/>
            <a:ext cx="5611760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Photo </a:t>
            </a:r>
            <a:r>
              <a:rPr lang="nb-NO" dirty="0" err="1"/>
              <a:t>credit</a:t>
            </a:r>
            <a:r>
              <a:rPr lang="nb-NO" dirty="0"/>
              <a:t> / </a:t>
            </a:r>
            <a:r>
              <a:rPr lang="nb-NO" dirty="0" err="1"/>
              <a:t>Caption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2DED8-733B-4015-A7CA-A05638F7AA3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B8E388-3742-4614-842F-C221FF66F72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009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3F87D86-02F1-4288-ADF3-CFC53D24C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78A54228-A18C-49D4-8BAE-55234982E14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80168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0170" y="1710901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16109106-4360-48AE-97EE-22C402C46E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40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42" y="1703168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4" y="1703168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A5FD81-8099-440B-91E9-2813AE814045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632972-1288-4890-888F-5A648DC46ABE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67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5C0B4E6-5502-441C-BDE1-D20B19081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180008"/>
            <a:ext cx="12192000" cy="567799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 descr="Logo university of oslo">
            <a:extLst>
              <a:ext uri="{FF2B5EF4-FFF2-40B4-BE49-F238E27FC236}">
                <a16:creationId xmlns:a16="http://schemas.microsoft.com/office/drawing/2014/main" id="{87E19F59-4A52-4AE7-A769-E9F9BC5FA77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1001" y="6280142"/>
            <a:ext cx="767518" cy="202980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106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D3EEEF-D5D4-41E6-81E7-1D9E527B7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6F4316-7482-4098-A234-A83B220FD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596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page all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1828800" y="0"/>
            <a:ext cx="10363200" cy="569595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the icon to change picture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225" y="4124064"/>
            <a:ext cx="1574149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 err="1"/>
              <a:t>Name</a:t>
            </a:r>
            <a:r>
              <a:rPr lang="nb-NO" noProof="0" dirty="0"/>
              <a:t> </a:t>
            </a:r>
            <a:r>
              <a:rPr lang="nb-NO" noProof="0" dirty="0" err="1"/>
              <a:t>Surname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35FEDE-B06C-496B-BA41-490A42DC2E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24" y="4393811"/>
            <a:ext cx="416461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 err="1"/>
              <a:t>Title</a:t>
            </a:r>
            <a:endParaRPr lang="en-US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EED47EB-FB74-4E92-BFEA-230762B9BA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24" y="4660542"/>
            <a:ext cx="90646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 err="1" smtClean="0"/>
              <a:t>Affiliation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  <p:pic>
        <p:nvPicPr>
          <p:cNvPr id="22" name="Graphic 21" descr="Logo university of oslo">
            <a:extLst>
              <a:ext uri="{FF2B5EF4-FFF2-40B4-BE49-F238E27FC236}">
                <a16:creationId xmlns:a16="http://schemas.microsoft.com/office/drawing/2014/main" id="{CED360B7-AA30-4CA8-A47A-2D8C0E99CC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48885" y="6162681"/>
            <a:ext cx="774244" cy="204646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892" y="6089848"/>
            <a:ext cx="828172" cy="4140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219" y="6023585"/>
            <a:ext cx="469064" cy="57909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256" y="5852299"/>
            <a:ext cx="1425887" cy="88918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23" y="6009442"/>
            <a:ext cx="868415" cy="65703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120" y="6236134"/>
            <a:ext cx="762080" cy="20365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150" y="6045072"/>
            <a:ext cx="888504" cy="68073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38" y="299813"/>
            <a:ext cx="805742" cy="80949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55" y="1383208"/>
            <a:ext cx="1111307" cy="218028"/>
          </a:xfrm>
          <a:prstGeom prst="rect">
            <a:avLst/>
          </a:prstGeom>
        </p:spPr>
      </p:pic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B60C72AC-B09E-4EE6-9F89-F57BA1D22E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7821" y="2397463"/>
            <a:ext cx="6356265" cy="1590250"/>
          </a:xfrm>
        </p:spPr>
        <p:txBody>
          <a:bodyPr/>
          <a:lstStyle>
            <a:lvl1pPr marL="0" indent="0">
              <a:buNone/>
              <a:defRPr sz="450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718" y="5998231"/>
            <a:ext cx="897864" cy="60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764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page 2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1828800" y="0"/>
            <a:ext cx="10363200" cy="569595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the icon to change picture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225" y="4124064"/>
            <a:ext cx="1574149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 err="1"/>
              <a:t>Name</a:t>
            </a:r>
            <a:r>
              <a:rPr lang="nb-NO" noProof="0" dirty="0"/>
              <a:t> </a:t>
            </a:r>
            <a:r>
              <a:rPr lang="nb-NO" noProof="0" dirty="0" err="1"/>
              <a:t>Surname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35FEDE-B06C-496B-BA41-490A42DC2E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24" y="4393811"/>
            <a:ext cx="416461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 err="1"/>
              <a:t>Title</a:t>
            </a:r>
            <a:endParaRPr lang="en-US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EED47EB-FB74-4E92-BFEA-230762B9BA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24" y="4660542"/>
            <a:ext cx="90646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 err="1" smtClean="0"/>
              <a:t>Affiliation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38" y="299813"/>
            <a:ext cx="805742" cy="80949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55" y="1383208"/>
            <a:ext cx="1111307" cy="218028"/>
          </a:xfrm>
          <a:prstGeom prst="rect">
            <a:avLst/>
          </a:prstGeom>
        </p:spPr>
      </p:pic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B60C72AC-B09E-4EE6-9F89-F57BA1D22E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7821" y="2397463"/>
            <a:ext cx="6356265" cy="1590250"/>
          </a:xfrm>
        </p:spPr>
        <p:txBody>
          <a:bodyPr/>
          <a:lstStyle>
            <a:lvl1pPr marL="0" indent="0">
              <a:buNone/>
              <a:defRPr sz="450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797" y="5930781"/>
            <a:ext cx="979528" cy="75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59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01">
    <p:bg>
      <p:bgPr>
        <a:solidFill>
          <a:srgbClr val="E6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33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 dirty="0"/>
              <a:t>Point A</a:t>
            </a:r>
          </a:p>
          <a:p>
            <a:pPr lvl="0"/>
            <a:r>
              <a:rPr lang="nb-NO" dirty="0"/>
              <a:t>Point B</a:t>
            </a:r>
          </a:p>
          <a:p>
            <a:pPr lvl="0"/>
            <a:r>
              <a:rPr lang="nb-NO" dirty="0"/>
              <a:t>Point C</a:t>
            </a:r>
          </a:p>
          <a:p>
            <a:pPr lvl="0"/>
            <a:r>
              <a:rPr lang="nb-NO" dirty="0"/>
              <a:t>Point D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186DFC-6D9E-4FB6-B1CC-86DCB758B4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896BDF-6D78-418D-90CE-A3E480A0637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6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33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Point A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7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Point B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Point C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3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Point D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Point E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Point F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217D3C-2F94-4776-940F-B66CAEAA73CE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2A18538-81E2-4F00-BA84-3C9F8A64B919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26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extbox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80169" y="1704042"/>
            <a:ext cx="11431663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47832A-C200-4F7E-AF3E-D40604841FC4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58FA56-4D7C-4979-BB98-B74CBD5F52E4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534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boxes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5469089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6E62222-11A6-40E7-BF69-7E8498A4100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70" y="1704042"/>
            <a:ext cx="5469088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03335"/>
            <a:ext cx="5469089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04042"/>
            <a:ext cx="5469089" cy="435485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B79B2-2B36-4C4F-8B4A-5CE97327C93B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1AEDF-947D-4C51-A230-4B0365289C62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63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59098" y="371518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59097" y="5875993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Photo </a:t>
            </a:r>
            <a:r>
              <a:rPr lang="nb-NO" dirty="0" err="1"/>
              <a:t>credit</a:t>
            </a:r>
            <a:r>
              <a:rPr lang="nb-NO" dirty="0"/>
              <a:t> / </a:t>
            </a:r>
            <a:r>
              <a:rPr lang="nb-NO" dirty="0" err="1"/>
              <a:t>Caption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00DEDF7-A715-4410-ACF2-29795822F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5715831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0A05AF4-63D3-4127-BC34-6BD82C03AF3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5715831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9" y="1704042"/>
            <a:ext cx="5715831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FC538-4B47-4FE9-9556-278912EBB00C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44E285-6038-4E35-AA24-93DE34576334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937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9F22D83-B5FE-4078-A904-43A001589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8DADA3-5103-43E7-81AF-78BFB0D043F5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380168" y="1180008"/>
            <a:ext cx="11431664" cy="4720030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F5C8A5-7299-4154-B01A-CDF5B7332751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E2439D-D17B-475A-8193-F8109FACE968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421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 dirty="0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9" y="6182521"/>
            <a:ext cx="412230" cy="4141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25" y="6182521"/>
            <a:ext cx="650677" cy="49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19" r:id="rId2"/>
    <p:sldLayoutId id="2147483694" r:id="rId3"/>
    <p:sldLayoutId id="2147483701" r:id="rId4"/>
    <p:sldLayoutId id="2147483702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5438" indent="-125438" algn="l" defTabSz="914446" rtl="0" eaLnBrk="1" latinLnBrk="0" hangingPunct="1">
        <a:lnSpc>
          <a:spcPct val="100000"/>
        </a:lnSpc>
        <a:spcBef>
          <a:spcPts val="11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394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517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251F420-7306-4E7C-A79E-F31A38F7D39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751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Senter_ENG" id="{6CFA62E1-1AAD-46E9-BA2C-1608BD0AD296}" vid="{84E5DDF8-19D0-45C4-8BE7-CAF28A0AE8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8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F7AED97-5663-42CA-9FA5-1452A4A9BFE8}">
  <we:reference id="f7da559f-5105-4956-bf32-5c706edeb727" version="2.0.1.0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0108F0405CBB4CAF0A4935735FBDAF" ma:contentTypeVersion="2" ma:contentTypeDescription="Opprett et nytt dokument." ma:contentTypeScope="" ma:versionID="40820e0ad83be9a9961789050f7f0561">
  <xsd:schema xmlns:xsd="http://www.w3.org/2001/XMLSchema" xmlns:xs="http://www.w3.org/2001/XMLSchema" xmlns:p="http://schemas.microsoft.com/office/2006/metadata/properties" xmlns:ns2="e5e35b8c-bb2a-40e7-acd7-beed1d1f14b8" xmlns:ns3="45a9c032-1c21-4297-bc4a-1b0e359a6c15" targetNamespace="http://schemas.microsoft.com/office/2006/metadata/properties" ma:root="true" ma:fieldsID="0d622c3afd3d445bea522ad461dd9299" ns2:_="" ns3:_="">
    <xsd:import namespace="e5e35b8c-bb2a-40e7-acd7-beed1d1f14b8"/>
    <xsd:import namespace="45a9c032-1c21-4297-bc4a-1b0e359a6c1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e35b8c-bb2a-40e7-acd7-beed1d1f14b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9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a9c032-1c21-4297-bc4a-1b0e359a6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5e35b8c-bb2a-40e7-acd7-beed1d1f14b8">JAJEJYK5CVUX-448798232-20</_dlc_DocId>
    <_dlc_DocIdUrl xmlns="e5e35b8c-bb2a-40e7-acd7-beed1d1f14b8">
      <Url>https://uio.sharepoint.com/sites/GrafiskUttrykk/_layouts/15/DocIdRedir.aspx?ID=JAJEJYK5CVUX-448798232-20</Url>
      <Description>JAJEJYK5CVUX-448798232-20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A8FEBD8-EC93-41E1-966B-4EC600E7DAC9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6BF14224-BDD9-4D0E-B234-8DD7287B7A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e35b8c-bb2a-40e7-acd7-beed1d1f14b8"/>
    <ds:schemaRef ds:uri="45a9c032-1c21-4297-bc4a-1b0e359a6c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9B9CF10-6C6A-444C-B05E-E78C1785A52C}">
  <ds:schemaRefs>
    <ds:schemaRef ds:uri="45a9c032-1c21-4297-bc4a-1b0e359a6c15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e5e35b8c-bb2a-40e7-acd7-beed1d1f14b8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684213E5-2D10-47A0-9EC6-16DB2B77A2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UiO  English (Senter)</Template>
  <TotalTime>902</TotalTime>
  <Words>2</Words>
  <Application>Microsoft Office PowerPoint</Application>
  <PresentationFormat>Widescreen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Misha Jemesek</dc:creator>
  <cp:lastModifiedBy>Misha Jemesek</cp:lastModifiedBy>
  <cp:revision>32</cp:revision>
  <dcterms:created xsi:type="dcterms:W3CDTF">2022-04-01T12:10:36Z</dcterms:created>
  <dcterms:modified xsi:type="dcterms:W3CDTF">2022-04-21T09:01:50Z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0x0101003A0108F0405CBB4CAF0A4935735FBDAF</vt:lpwstr>
  </property>
  <property fmtid="{D5CDD505-2E9C-101B-9397-08002B2CF9AE}" pid="3" name="_dlc_DocIdItemGuid">
    <vt:lpwstr>4807ceb0-e1f5-45e6-b33b-50e68ae85e2d</vt:lpwstr>
  </property>
</Properties>
</file>