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9"/>
  </p:notesMasterIdLst>
  <p:handoutMasterIdLst>
    <p:handoutMasterId r:id="rId10"/>
  </p:handoutMasterIdLst>
  <p:sldIdLst>
    <p:sldId id="256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CFF"/>
    <a:srgbClr val="FFEBD9"/>
    <a:srgbClr val="645C55"/>
    <a:srgbClr val="FB6666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4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7.jpg"/><Relationship Id="rId16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9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9" Type="http://schemas.openxmlformats.org/officeDocument/2006/relationships/image" Target="../media/image6.png"/><Relationship Id="rId4" Type="http://schemas.openxmlformats.org/officeDocument/2006/relationships/image" Target="../media/image4.svg"/><Relationship Id="rId1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10" Type="http://schemas.openxmlformats.org/officeDocument/2006/relationships/image" Target="../media/image18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ontpage QUI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ckground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8800" y="0"/>
            <a:ext cx="10359797" cy="5696465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 hasCustomPrompt="1"/>
          </p:nvPr>
        </p:nvSpPr>
        <p:spPr>
          <a:xfrm>
            <a:off x="1825397" y="-12185"/>
            <a:ext cx="10363200" cy="5708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6905D93-7717-4925-9DB0-BAB0F436A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24" y="2213361"/>
            <a:ext cx="6293041" cy="1230655"/>
          </a:xfrm>
        </p:spPr>
        <p:txBody>
          <a:bodyPr anchor="t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title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91" y="753782"/>
            <a:ext cx="1010531" cy="10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5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boxes with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59CDE-097F-4AD1-8202-1C8557143B7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B0D35-1F56-48D2-95A5-1514CE438CB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5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3F8EC-435C-4B71-B75E-816E331B740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C78E7-5B5A-4EE3-B029-42635C54C96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75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2304F-BB43-4D12-B83D-02C5FD8197F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62047-812A-4356-A8E0-D0CA23D39A4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40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80474-3338-40C3-87FC-F73889A04CD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11102-D50C-4D40-87C3-107C3022CF1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14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Click to edit Master title style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39631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2DED8-733B-4015-A7CA-A05638F7AA3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8E388-3742-4614-842F-C221FF66F72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0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5FD81-8099-440B-91E9-2813AE81404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32972-1288-4890-888F-5A648DC46AB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 descr="Logo university of oslo">
            <a:extLst>
              <a:ext uri="{FF2B5EF4-FFF2-40B4-BE49-F238E27FC236}">
                <a16:creationId xmlns:a16="http://schemas.microsoft.com/office/drawing/2014/main" id="{87E19F59-4A52-4AE7-A769-E9F9BC5FA77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06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3EEEF-D5D4-41E6-81E7-1D9E527B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F4316-7482-4098-A234-A83B220F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9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all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828800" y="0"/>
            <a:ext cx="10363200" cy="56959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" y="299813"/>
            <a:ext cx="805742" cy="8094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5" y="1383208"/>
            <a:ext cx="1111307" cy="218028"/>
          </a:xfrm>
          <a:prstGeom prst="rect">
            <a:avLst/>
          </a:prstGeom>
        </p:spPr>
      </p:pic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397463"/>
            <a:ext cx="6356265" cy="1590250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36" name="Graphic 21" descr="Logo university of oslo">
            <a:extLst>
              <a:ext uri="{FF2B5EF4-FFF2-40B4-BE49-F238E27FC236}">
                <a16:creationId xmlns:a16="http://schemas.microsoft.com/office/drawing/2014/main" id="{CED360B7-AA30-4CA8-A47A-2D8C0E99CC3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8885" y="6162681"/>
            <a:ext cx="774244" cy="2046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92" y="6089848"/>
            <a:ext cx="828172" cy="4140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19" y="6023585"/>
            <a:ext cx="469064" cy="57909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56" y="5852299"/>
            <a:ext cx="1425887" cy="8891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023" y="6009442"/>
            <a:ext cx="868415" cy="65703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120" y="6236134"/>
            <a:ext cx="762080" cy="20365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150" y="6045072"/>
            <a:ext cx="888504" cy="68073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718" y="5998231"/>
            <a:ext cx="897864" cy="6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6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2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1828800" y="0"/>
            <a:ext cx="10363200" cy="56959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the icon to change picture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225" y="4124064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224" y="4393811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224" y="4660542"/>
            <a:ext cx="90646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 smtClean="0"/>
              <a:t>Affiliation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225" y="5189595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8" y="299813"/>
            <a:ext cx="805742" cy="8094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5" y="1383208"/>
            <a:ext cx="1111307" cy="218028"/>
          </a:xfrm>
          <a:prstGeom prst="rect">
            <a:avLst/>
          </a:prstGeom>
        </p:spPr>
      </p:pic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B60C72AC-B09E-4EE6-9F89-F57BA1D22E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7821" y="2397463"/>
            <a:ext cx="6356265" cy="1590250"/>
          </a:xfrm>
        </p:spPr>
        <p:txBody>
          <a:bodyPr/>
          <a:lstStyle>
            <a:lvl1pPr marL="0" indent="0">
              <a:buNone/>
              <a:defRPr sz="450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136820"/>
            <a:ext cx="1329774" cy="3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5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bg>
      <p:bgPr>
        <a:solidFill>
          <a:srgbClr val="E6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Point A</a:t>
            </a:r>
          </a:p>
          <a:p>
            <a:pPr lvl="0"/>
            <a:r>
              <a:rPr lang="nb-NO" dirty="0"/>
              <a:t>Point B</a:t>
            </a:r>
          </a:p>
          <a:p>
            <a:pPr lvl="0"/>
            <a:r>
              <a:rPr lang="nb-NO" dirty="0"/>
              <a:t>Point C</a:t>
            </a:r>
          </a:p>
          <a:p>
            <a:pPr lvl="0"/>
            <a:r>
              <a:rPr lang="nb-NO" dirty="0"/>
              <a:t>Point D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86DFC-6D9E-4FB6-B1CC-86DCB758B4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96BDF-6D78-418D-90CE-A3E480A063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7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3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217D3C-2F94-4776-940F-B66CAEAA73C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A18538-81E2-4F00-BA84-3C9F8A64B91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box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7832A-C200-4F7E-AF3E-D40604841FC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8FA56-4D7C-4979-BB98-B74CBD5F52E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3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es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6E62222-11A6-40E7-BF69-7E8498A4100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B79B2-2B36-4C4F-8B4A-5CE97327C93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1AEDF-947D-4C51-A230-4B0365289C6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3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FC538-4B47-4FE9-9556-278912EBB00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4E285-6038-4E35-AA24-93DE3457633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3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8DADA3-5103-43E7-81AF-78BFB0D043F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5C8A5-7299-4154-B01A-CDF5B733275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439D-D17B-475A-8193-F8109FACE96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2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7618" y="6246398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9" y="6182521"/>
            <a:ext cx="412230" cy="414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78" y="6297712"/>
            <a:ext cx="825572" cy="22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19" r:id="rId2"/>
    <p:sldLayoutId id="2147483694" r:id="rId3"/>
    <p:sldLayoutId id="2147483701" r:id="rId4"/>
    <p:sldLayoutId id="2147483702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39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11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251F420-7306-4E7C-A79E-F31A38F7D3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42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Senter_ENG" id="{6CFA62E1-1AAD-46E9-BA2C-1608BD0AD296}" vid="{84E5DDF8-19D0-45C4-8BE7-CAF28A0AE8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F7AED97-5663-42CA-9FA5-1452A4A9BFE8}">
  <we:reference id="f7da559f-5105-4956-bf32-5c706edeb727" version="2.0.1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JAJEJYK5CVUX-448798232-20</_dlc_DocId>
    <_dlc_DocIdUrl xmlns="e5e35b8c-bb2a-40e7-acd7-beed1d1f14b8">
      <Url>https://uio.sharepoint.com/sites/GrafiskUttrykk/_layouts/15/DocIdRedir.aspx?ID=JAJEJYK5CVUX-448798232-20</Url>
      <Description>JAJEJYK5CVUX-448798232-20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B9CF10-6C6A-444C-B05E-E78C1785A52C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45a9c032-1c21-4297-bc4a-1b0e359a6c15"/>
    <ds:schemaRef ds:uri="e5e35b8c-bb2a-40e7-acd7-beed1d1f14b8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8FEBD8-EC93-41E1-966B-4EC600E7DAC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BF14224-BDD9-4D0E-B234-8DD7287B7A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 English (Senter)</Template>
  <TotalTime>901</TotalTime>
  <Words>2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Misha Jemesek</dc:creator>
  <cp:lastModifiedBy>Misha Jemesek</cp:lastModifiedBy>
  <cp:revision>33</cp:revision>
  <dcterms:created xsi:type="dcterms:W3CDTF">2022-04-01T12:10:36Z</dcterms:created>
  <dcterms:modified xsi:type="dcterms:W3CDTF">2022-04-21T09:02:48Z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_dlc_DocIdItemGuid">
    <vt:lpwstr>4807ceb0-e1f5-45e6-b33b-50e68ae85e2d</vt:lpwstr>
  </property>
</Properties>
</file>