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5847365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23" y="6004508"/>
            <a:ext cx="868415" cy="6570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50" y="6040138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40" y="6019529"/>
            <a:ext cx="897864" cy="604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50" y="6191159"/>
            <a:ext cx="875688" cy="23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68" y="5933643"/>
            <a:ext cx="718868" cy="7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0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e5e35b8c-bb2a-40e7-acd7-beed1d1f14b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966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33</cp:revision>
  <dcterms:created xsi:type="dcterms:W3CDTF">2022-04-01T12:10:36Z</dcterms:created>
  <dcterms:modified xsi:type="dcterms:W3CDTF">2022-04-21T09:09:18Z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